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71" r:id="rId6"/>
    <p:sldId id="273" r:id="rId7"/>
    <p:sldId id="272" r:id="rId8"/>
    <p:sldId id="274" r:id="rId9"/>
    <p:sldId id="275" r:id="rId10"/>
    <p:sldId id="276" r:id="rId11"/>
    <p:sldId id="277" r:id="rId12"/>
    <p:sldId id="278" r:id="rId13"/>
    <p:sldId id="280" r:id="rId14"/>
    <p:sldId id="281" r:id="rId15"/>
    <p:sldId id="282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hần giới thiệu" id="{9DAB83ED-CEB5-4223-AECF-D551A4046575}">
          <p14:sldIdLst>
            <p14:sldId id="256"/>
            <p14:sldId id="257"/>
          </p14:sldIdLst>
        </p14:section>
        <p14:section name="Phần 1" id="{8EFA4636-8031-4D6A-81E0-9FAF6707E48B}">
          <p14:sldIdLst>
            <p14:sldId id="258"/>
          </p14:sldIdLst>
        </p14:section>
        <p14:section name="Phần 2-3" id="{9DBC88EC-58E0-414C-BACF-1B6EA4B78E83}">
          <p14:sldIdLst>
            <p14:sldId id="259"/>
          </p14:sldIdLst>
        </p14:section>
        <p14:section name="Phần 4" id="{CF5E1CA8-2761-46EB-B2D5-D0CC92847242}">
          <p14:sldIdLst>
            <p14:sldId id="271"/>
            <p14:sldId id="273"/>
            <p14:sldId id="272"/>
            <p14:sldId id="274"/>
            <p14:sldId id="275"/>
            <p14:sldId id="276"/>
            <p14:sldId id="277"/>
          </p14:sldIdLst>
        </p14:section>
        <p14:section name="Phần 5" id="{346AAA62-632C-47D2-B36C-4D8CBB15C65B}">
          <p14:sldIdLst>
            <p14:sldId id="278"/>
          </p14:sldIdLst>
        </p14:section>
        <p14:section name="Phần 6" id="{F75D8128-7E78-4456-8EA3-8D63BB5BDE9D}">
          <p14:sldIdLst>
            <p14:sldId id="280"/>
          </p14:sldIdLst>
        </p14:section>
        <p14:section name="Phần 7" id="{C2EEC96F-AA0D-4398-B7DB-B6D546D43F5F}">
          <p14:sldIdLst>
            <p14:sldId id="281"/>
          </p14:sldIdLst>
        </p14:section>
        <p14:section name="Phần 8" id="{7C67DEB1-3121-4671-A41A-C3F4A9B1882B}">
          <p14:sldIdLst>
            <p14:sldId id="282"/>
          </p14:sldIdLst>
        </p14:section>
        <p14:section name="Phần 9" id="{5F3809FC-8950-4E0A-8F8C-4F302E36970D}">
          <p14:sldIdLst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30E311-3EC5-4EA4-9119-630F7F098399}" type="doc">
      <dgm:prSet loTypeId="urn:microsoft.com/office/officeart/2005/8/layout/vList6" loCatId="list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D3862C76-81CB-4AF0-8E10-710969F6CC54}">
      <dgm:prSet phldrT="[Text]"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204451-EC54-434E-ADB0-EB408FDE7F37}" type="parTrans" cxnId="{1348CA69-6F7E-4305-839D-72EDDAFDEC1C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90BC48-CCCA-4DEC-9C6A-FC39F1EF1222}" type="sibTrans" cxnId="{1348CA69-6F7E-4305-839D-72EDDAFDEC1C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D15A76-6332-4D6D-8C6E-6FBB3BD28715}">
      <dgm:prSet phldrT="[Text]"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DFFCB1-CF33-4133-9568-216387447B76}" type="parTrans" cxnId="{F829FF24-F67B-47C8-83FF-53AC76CFF74D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87456B-018E-4576-A671-C7E9AA915832}" type="sibTrans" cxnId="{F829FF24-F67B-47C8-83FF-53AC76CFF74D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8EC031-6AFD-4FB4-A593-379F2D80BCD3}">
      <dgm:prSet phldrT="[Text]"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71B15D-FC79-48DA-A9E3-DE079276A71D}" type="parTrans" cxnId="{B4646CF1-49B2-47B1-82D5-ECAE5CB1C956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AC571A-D3EC-42D9-800D-A95FC2BAFFDC}" type="sibTrans" cxnId="{B4646CF1-49B2-47B1-82D5-ECAE5CB1C956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7D4066-D83B-4539-95B9-7E50BD4F6A5F}">
      <dgm:prSet phldrT="[Text]"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8F9D63-7CF3-4F77-929D-3CFDD93F0D4D}" type="parTrans" cxnId="{447032F6-82DE-48F6-83A6-CDCE57CBB967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A0D104-AC91-4D55-AF90-E4D938083213}" type="sibTrans" cxnId="{447032F6-82DE-48F6-83A6-CDCE57CBB967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05B03E-1978-48E3-A4AC-0CF86C8516EA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Mục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tiêu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F0E268-5D2C-411A-9DD6-7A2C8C38E491}" type="parTrans" cxnId="{BEDC5E4F-CE51-4A21-AB5F-CB896C06F4AF}">
      <dgm:prSet/>
      <dgm:spPr/>
      <dgm:t>
        <a:bodyPr/>
        <a:lstStyle/>
        <a:p>
          <a:endParaRPr lang="en-US" sz="2600"/>
        </a:p>
      </dgm:t>
    </dgm:pt>
    <dgm:pt modelId="{EFED8942-5C1E-427B-BBE3-292425A95D11}" type="sibTrans" cxnId="{BEDC5E4F-CE51-4A21-AB5F-CB896C06F4AF}">
      <dgm:prSet/>
      <dgm:spPr/>
      <dgm:t>
        <a:bodyPr/>
        <a:lstStyle/>
        <a:p>
          <a:endParaRPr lang="en-US" sz="2600"/>
        </a:p>
      </dgm:t>
    </dgm:pt>
    <dgm:pt modelId="{B98ED6CA-FCD3-4EA0-92A6-AF0863F80B39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Làm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việc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với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bảng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AC8976-2508-4A97-A9ED-DB860282D386}" type="parTrans" cxnId="{6A2DA436-CD16-496E-A81F-E0B66AF891BA}">
      <dgm:prSet/>
      <dgm:spPr/>
      <dgm:t>
        <a:bodyPr/>
        <a:lstStyle/>
        <a:p>
          <a:endParaRPr lang="en-US" sz="2600"/>
        </a:p>
      </dgm:t>
    </dgm:pt>
    <dgm:pt modelId="{8456D515-D071-485D-939B-3AE1617C2418}" type="sibTrans" cxnId="{6A2DA436-CD16-496E-A81F-E0B66AF891BA}">
      <dgm:prSet/>
      <dgm:spPr/>
      <dgm:t>
        <a:bodyPr/>
        <a:lstStyle/>
        <a:p>
          <a:endParaRPr lang="en-US" sz="2600"/>
        </a:p>
      </dgm:t>
    </dgm:pt>
    <dgm:pt modelId="{E6502CF0-370C-48A0-81A5-7711F4398821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Chèn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bảng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vào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tài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liệu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F55CB9-D8CC-44AA-8C76-5C068ABA2714}" type="parTrans" cxnId="{B9BD0617-3B68-4D72-8B30-2D96DB3CB12C}">
      <dgm:prSet/>
      <dgm:spPr/>
      <dgm:t>
        <a:bodyPr/>
        <a:lstStyle/>
        <a:p>
          <a:endParaRPr lang="en-US" sz="2600"/>
        </a:p>
      </dgm:t>
    </dgm:pt>
    <dgm:pt modelId="{5911B5D4-8127-488A-8AF2-386F6FA00F02}" type="sibTrans" cxnId="{B9BD0617-3B68-4D72-8B30-2D96DB3CB12C}">
      <dgm:prSet/>
      <dgm:spPr/>
      <dgm:t>
        <a:bodyPr/>
        <a:lstStyle/>
        <a:p>
          <a:endParaRPr lang="en-US" sz="2600"/>
        </a:p>
      </dgm:t>
    </dgm:pt>
    <dgm:pt modelId="{A7829C7C-2681-4E58-A622-F2734270DCFC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Hiệu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chỉnh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bảng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A96B39-5672-4CB0-B948-4AB374DC79A7}" type="parTrans" cxnId="{0017BEA2-4C59-4FB3-A117-79D2D7FF2757}">
      <dgm:prSet/>
      <dgm:spPr/>
      <dgm:t>
        <a:bodyPr/>
        <a:lstStyle/>
        <a:p>
          <a:endParaRPr lang="en-US" sz="2600"/>
        </a:p>
      </dgm:t>
    </dgm:pt>
    <dgm:pt modelId="{89AD17B2-BD15-461A-B183-48AB31A403D9}" type="sibTrans" cxnId="{0017BEA2-4C59-4FB3-A117-79D2D7FF2757}">
      <dgm:prSet/>
      <dgm:spPr/>
      <dgm:t>
        <a:bodyPr/>
        <a:lstStyle/>
        <a:p>
          <a:endParaRPr lang="en-US" sz="2600"/>
        </a:p>
      </dgm:t>
    </dgm:pt>
    <dgm:pt modelId="{0CB7C2A0-2EB0-4DE2-BA98-93553915F045}">
      <dgm:prSet custT="1"/>
      <dgm:spPr/>
      <dgm:t>
        <a:bodyPr anchor="ctr"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A5970F-591D-4EEA-9C4A-818B3B4CB7C4}" type="parTrans" cxnId="{816E80EF-5D2A-4FEA-A7EB-5BE0F13876E1}">
      <dgm:prSet/>
      <dgm:spPr/>
      <dgm:t>
        <a:bodyPr/>
        <a:lstStyle/>
        <a:p>
          <a:endParaRPr lang="en-US" sz="2600"/>
        </a:p>
      </dgm:t>
    </dgm:pt>
    <dgm:pt modelId="{A833C87B-D0D9-4111-AD62-C2CC2DCF556F}" type="sibTrans" cxnId="{816E80EF-5D2A-4FEA-A7EB-5BE0F13876E1}">
      <dgm:prSet/>
      <dgm:spPr/>
      <dgm:t>
        <a:bodyPr/>
        <a:lstStyle/>
        <a:p>
          <a:endParaRPr lang="en-US" sz="2600"/>
        </a:p>
      </dgm:t>
    </dgm:pt>
    <dgm:pt modelId="{ABD44260-069F-4E25-97B0-0C532F997C38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Chèn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công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1D145F-4C16-489D-9727-298F20AB8D9E}" type="parTrans" cxnId="{226305B6-9861-4C4E-A4F0-26E59C1A23B3}">
      <dgm:prSet/>
      <dgm:spPr/>
      <dgm:t>
        <a:bodyPr/>
        <a:lstStyle/>
        <a:p>
          <a:endParaRPr lang="en-US" sz="2600"/>
        </a:p>
      </dgm:t>
    </dgm:pt>
    <dgm:pt modelId="{644BCFA9-1C64-43F1-8E90-F09DC2240B36}" type="sibTrans" cxnId="{226305B6-9861-4C4E-A4F0-26E59C1A23B3}">
      <dgm:prSet/>
      <dgm:spPr/>
      <dgm:t>
        <a:bodyPr/>
        <a:lstStyle/>
        <a:p>
          <a:endParaRPr lang="en-US" sz="2600"/>
        </a:p>
      </dgm:t>
    </dgm:pt>
    <dgm:pt modelId="{0CCF85B6-80F0-4520-ABA1-0636827A14FB}">
      <dgm:prSet custT="1"/>
      <dgm:spPr/>
      <dgm:t>
        <a:bodyPr anchor="ctr"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8BD380-8536-41BD-8DA1-1D032CDA8E1D}" type="parTrans" cxnId="{F3B4CA85-D274-4258-A29A-0ADDF86EC7AA}">
      <dgm:prSet/>
      <dgm:spPr/>
      <dgm:t>
        <a:bodyPr/>
        <a:lstStyle/>
        <a:p>
          <a:endParaRPr lang="en-US"/>
        </a:p>
      </dgm:t>
    </dgm:pt>
    <dgm:pt modelId="{4E55B995-A5BB-46A6-A91C-A9A364E74196}" type="sibTrans" cxnId="{F3B4CA85-D274-4258-A29A-0ADDF86EC7AA}">
      <dgm:prSet/>
      <dgm:spPr/>
      <dgm:t>
        <a:bodyPr/>
        <a:lstStyle/>
        <a:p>
          <a:endParaRPr lang="en-US"/>
        </a:p>
      </dgm:t>
    </dgm:pt>
    <dgm:pt modelId="{D1CE68E4-DEBC-4E89-A26D-C2796492A413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Chuyển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đổi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thông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tin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dạng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bảng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EA4713-711A-4DDC-AC4A-FC86B4F4E478}" type="parTrans" cxnId="{5B6E15FA-A54E-49FE-B488-19B784EA7582}">
      <dgm:prSet/>
      <dgm:spPr/>
      <dgm:t>
        <a:bodyPr/>
        <a:lstStyle/>
        <a:p>
          <a:endParaRPr lang="en-US"/>
        </a:p>
      </dgm:t>
    </dgm:pt>
    <dgm:pt modelId="{C4C61CFD-B4E7-47FB-8386-5DD1C424B017}" type="sibTrans" cxnId="{5B6E15FA-A54E-49FE-B488-19B784EA7582}">
      <dgm:prSet/>
      <dgm:spPr/>
      <dgm:t>
        <a:bodyPr/>
        <a:lstStyle/>
        <a:p>
          <a:endParaRPr lang="en-US"/>
        </a:p>
      </dgm:t>
    </dgm:pt>
    <dgm:pt modelId="{E723C7D9-DDCB-4203-94D1-41C20075B5B9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Sắp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xếp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dữ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liệu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bảng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F9A3EB-264B-4522-80A8-4F104D87E741}" type="parTrans" cxnId="{9ED57F19-631E-4EB5-B514-E50834BAD2D8}">
      <dgm:prSet/>
      <dgm:spPr/>
      <dgm:t>
        <a:bodyPr/>
        <a:lstStyle/>
        <a:p>
          <a:endParaRPr lang="en-US"/>
        </a:p>
      </dgm:t>
    </dgm:pt>
    <dgm:pt modelId="{9E176117-A0F3-4DF2-BF03-1712C7B22597}" type="sibTrans" cxnId="{9ED57F19-631E-4EB5-B514-E50834BAD2D8}">
      <dgm:prSet/>
      <dgm:spPr/>
      <dgm:t>
        <a:bodyPr/>
        <a:lstStyle/>
        <a:p>
          <a:endParaRPr lang="en-US"/>
        </a:p>
      </dgm:t>
    </dgm:pt>
    <dgm:pt modelId="{C09B55E5-31C0-49CA-85AA-9F18D97A4F72}">
      <dgm:prSet custT="1"/>
      <dgm:spPr/>
      <dgm:t>
        <a:bodyPr anchor="ctr"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8AED02-2901-44E3-ADF6-26FF74401623}" type="parTrans" cxnId="{0ED1BFAB-F4F0-4919-A809-6BD373BE8B02}">
      <dgm:prSet/>
      <dgm:spPr/>
      <dgm:t>
        <a:bodyPr/>
        <a:lstStyle/>
        <a:p>
          <a:endParaRPr lang="en-US"/>
        </a:p>
      </dgm:t>
    </dgm:pt>
    <dgm:pt modelId="{68669ED6-74B0-4741-8CE6-EE1B9FE4AC85}" type="sibTrans" cxnId="{0ED1BFAB-F4F0-4919-A809-6BD373BE8B02}">
      <dgm:prSet/>
      <dgm:spPr/>
      <dgm:t>
        <a:bodyPr/>
        <a:lstStyle/>
        <a:p>
          <a:endParaRPr lang="en-US"/>
        </a:p>
      </dgm:t>
    </dgm:pt>
    <dgm:pt modelId="{157B06B3-8A3B-4CFA-9962-E90D348ACF4C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Nhúng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Excel Spreadsheet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vào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tài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liệu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AD4373-0609-4E7F-A52A-6400FB3A5094}" type="parTrans" cxnId="{7841DA63-612C-4616-8B10-F79E1EE08F24}">
      <dgm:prSet/>
      <dgm:spPr/>
      <dgm:t>
        <a:bodyPr/>
        <a:lstStyle/>
        <a:p>
          <a:endParaRPr lang="en-US"/>
        </a:p>
      </dgm:t>
    </dgm:pt>
    <dgm:pt modelId="{BFB92301-1210-4F00-8312-0863E0778DF7}" type="sibTrans" cxnId="{7841DA63-612C-4616-8B10-F79E1EE08F24}">
      <dgm:prSet/>
      <dgm:spPr/>
      <dgm:t>
        <a:bodyPr/>
        <a:lstStyle/>
        <a:p>
          <a:endParaRPr lang="en-US"/>
        </a:p>
      </dgm:t>
    </dgm:pt>
    <dgm:pt modelId="{AAAA61CF-9E3A-4DC2-806D-2839D3DE6B6A}">
      <dgm:prSet custT="1"/>
      <dgm:spPr/>
      <dgm:t>
        <a:bodyPr anchor="ctr"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49913B-C4C6-4E9C-954A-09559269927F}" type="parTrans" cxnId="{189FF5DF-7C89-45C0-9D08-0F0AF6BB2893}">
      <dgm:prSet/>
      <dgm:spPr/>
      <dgm:t>
        <a:bodyPr/>
        <a:lstStyle/>
        <a:p>
          <a:endParaRPr lang="en-US"/>
        </a:p>
      </dgm:t>
    </dgm:pt>
    <dgm:pt modelId="{A652F71C-D66A-466C-8482-14FC0CF04D7A}" type="sibTrans" cxnId="{189FF5DF-7C89-45C0-9D08-0F0AF6BB2893}">
      <dgm:prSet/>
      <dgm:spPr/>
      <dgm:t>
        <a:bodyPr/>
        <a:lstStyle/>
        <a:p>
          <a:endParaRPr lang="en-US"/>
        </a:p>
      </dgm:t>
    </dgm:pt>
    <dgm:pt modelId="{C7FCA99D-86B9-4352-9213-2FB0ECF0628B}" type="pres">
      <dgm:prSet presAssocID="{EA30E311-3EC5-4EA4-9119-630F7F09839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9FA88BB-5ECB-4CFC-A681-02112C1CE16C}" type="pres">
      <dgm:prSet presAssocID="{D3862C76-81CB-4AF0-8E10-710969F6CC54}" presName="linNode" presStyleCnt="0"/>
      <dgm:spPr/>
    </dgm:pt>
    <dgm:pt modelId="{20E09EA1-CDA3-40EE-BCA8-B0E5DC34AC9C}" type="pres">
      <dgm:prSet presAssocID="{D3862C76-81CB-4AF0-8E10-710969F6CC54}" presName="parentShp" presStyleLbl="node1" presStyleIdx="0" presStyleCnt="8" custScaleX="25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5ED186-6D4A-4C96-BBD1-7D9DF1EAFD50}" type="pres">
      <dgm:prSet presAssocID="{D3862C76-81CB-4AF0-8E10-710969F6CC54}" presName="childShp" presStyleLbl="bgAccFollowNode1" presStyleIdx="0" presStyleCnt="8" custScaleX="1114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92A22F-C6FF-4DD5-98EE-93E1757ADE36}" type="pres">
      <dgm:prSet presAssocID="{D090BC48-CCCA-4DEC-9C6A-FC39F1EF1222}" presName="spacing" presStyleCnt="0"/>
      <dgm:spPr/>
    </dgm:pt>
    <dgm:pt modelId="{64D70FC8-1D68-46B2-8A2E-8D1C0C0901DB}" type="pres">
      <dgm:prSet presAssocID="{48D15A76-6332-4D6D-8C6E-6FBB3BD28715}" presName="linNode" presStyleCnt="0"/>
      <dgm:spPr/>
    </dgm:pt>
    <dgm:pt modelId="{C4A8337B-973E-4211-A1BC-434C076692C0}" type="pres">
      <dgm:prSet presAssocID="{48D15A76-6332-4D6D-8C6E-6FBB3BD28715}" presName="parentShp" presStyleLbl="node1" presStyleIdx="1" presStyleCnt="8" custScaleX="25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734942-16D9-4968-B8C6-927DB7D64D9C}" type="pres">
      <dgm:prSet presAssocID="{48D15A76-6332-4D6D-8C6E-6FBB3BD28715}" presName="childShp" presStyleLbl="bgAccFollowNode1" presStyleIdx="1" presStyleCnt="8" custScaleX="1114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473B59-42B7-4CB5-BBC2-5C87C0142357}" type="pres">
      <dgm:prSet presAssocID="{6B87456B-018E-4576-A671-C7E9AA915832}" presName="spacing" presStyleCnt="0"/>
      <dgm:spPr/>
    </dgm:pt>
    <dgm:pt modelId="{8B53C0F2-E176-4E3C-BAAA-2F9E49C5AD75}" type="pres">
      <dgm:prSet presAssocID="{9F8EC031-6AFD-4FB4-A593-379F2D80BCD3}" presName="linNode" presStyleCnt="0"/>
      <dgm:spPr/>
    </dgm:pt>
    <dgm:pt modelId="{C4BE91D6-1EE0-4E4D-BB69-9D57C2B1C5BB}" type="pres">
      <dgm:prSet presAssocID="{9F8EC031-6AFD-4FB4-A593-379F2D80BCD3}" presName="parentShp" presStyleLbl="node1" presStyleIdx="2" presStyleCnt="8" custScaleX="25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C1AA31-A224-4AD6-B808-B71955D10EF6}" type="pres">
      <dgm:prSet presAssocID="{9F8EC031-6AFD-4FB4-A593-379F2D80BCD3}" presName="childShp" presStyleLbl="bgAccFollowNode1" presStyleIdx="2" presStyleCnt="8" custScaleX="1114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8EB1C5-3182-406C-ABDB-80715D6E9C5C}" type="pres">
      <dgm:prSet presAssocID="{46AC571A-D3EC-42D9-800D-A95FC2BAFFDC}" presName="spacing" presStyleCnt="0"/>
      <dgm:spPr/>
    </dgm:pt>
    <dgm:pt modelId="{623227EE-3D3B-499B-AB84-F37C6432D2BB}" type="pres">
      <dgm:prSet presAssocID="{347D4066-D83B-4539-95B9-7E50BD4F6A5F}" presName="linNode" presStyleCnt="0"/>
      <dgm:spPr/>
    </dgm:pt>
    <dgm:pt modelId="{B4F9914A-D54A-42AB-920D-076CA96B9965}" type="pres">
      <dgm:prSet presAssocID="{347D4066-D83B-4539-95B9-7E50BD4F6A5F}" presName="parentShp" presStyleLbl="node1" presStyleIdx="3" presStyleCnt="8" custScaleX="25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F0D693-2AC6-41C4-BF55-FA3D11FD3307}" type="pres">
      <dgm:prSet presAssocID="{347D4066-D83B-4539-95B9-7E50BD4F6A5F}" presName="childShp" presStyleLbl="bgAccFollowNode1" presStyleIdx="3" presStyleCnt="8" custScaleX="1114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E2ED68-FA55-4229-90B0-C1DA121A8AE6}" type="pres">
      <dgm:prSet presAssocID="{20A0D104-AC91-4D55-AF90-E4D938083213}" presName="spacing" presStyleCnt="0"/>
      <dgm:spPr/>
    </dgm:pt>
    <dgm:pt modelId="{FE598342-2488-4960-BB39-1BF0CBCD4FCC}" type="pres">
      <dgm:prSet presAssocID="{0CB7C2A0-2EB0-4DE2-BA98-93553915F045}" presName="linNode" presStyleCnt="0"/>
      <dgm:spPr/>
    </dgm:pt>
    <dgm:pt modelId="{D7CBE5F7-652E-433F-93AE-E88E4B3E30C9}" type="pres">
      <dgm:prSet presAssocID="{0CB7C2A0-2EB0-4DE2-BA98-93553915F045}" presName="parentShp" presStyleLbl="node1" presStyleIdx="4" presStyleCnt="8" custScaleX="25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C1BD7D-BAAF-4337-9798-406CD9B897F3}" type="pres">
      <dgm:prSet presAssocID="{0CB7C2A0-2EB0-4DE2-BA98-93553915F045}" presName="childShp" presStyleLbl="bgAccFollowNode1" presStyleIdx="4" presStyleCnt="8" custScaleX="1114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6EFF9F-C72C-441B-B18F-3C51F3EEF2D1}" type="pres">
      <dgm:prSet presAssocID="{A833C87B-D0D9-4111-AD62-C2CC2DCF556F}" presName="spacing" presStyleCnt="0"/>
      <dgm:spPr/>
    </dgm:pt>
    <dgm:pt modelId="{F1D64219-5FCE-4389-9BE7-0131A67178FE}" type="pres">
      <dgm:prSet presAssocID="{0CCF85B6-80F0-4520-ABA1-0636827A14FB}" presName="linNode" presStyleCnt="0"/>
      <dgm:spPr/>
    </dgm:pt>
    <dgm:pt modelId="{274F53C5-E725-427B-B0DB-EFAA18E54772}" type="pres">
      <dgm:prSet presAssocID="{0CCF85B6-80F0-4520-ABA1-0636827A14FB}" presName="parentShp" presStyleLbl="node1" presStyleIdx="5" presStyleCnt="8" custScaleX="25316" custLinFactNeighborX="-2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0761C1-BFC4-47EB-9CC5-ECEE330583B4}" type="pres">
      <dgm:prSet presAssocID="{0CCF85B6-80F0-4520-ABA1-0636827A14FB}" presName="childShp" presStyleLbl="bgAccFollowNode1" presStyleIdx="5" presStyleCnt="8" custScaleX="1114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D94FAF-6764-4ABD-9997-7F65A99B6B37}" type="pres">
      <dgm:prSet presAssocID="{4E55B995-A5BB-46A6-A91C-A9A364E74196}" presName="spacing" presStyleCnt="0"/>
      <dgm:spPr/>
    </dgm:pt>
    <dgm:pt modelId="{93638988-470D-4024-BC2F-478D2AAAA6F6}" type="pres">
      <dgm:prSet presAssocID="{C09B55E5-31C0-49CA-85AA-9F18D97A4F72}" presName="linNode" presStyleCnt="0"/>
      <dgm:spPr/>
    </dgm:pt>
    <dgm:pt modelId="{5BC54FD5-1F18-4F27-879D-13DBF7EE0ACF}" type="pres">
      <dgm:prSet presAssocID="{C09B55E5-31C0-49CA-85AA-9F18D97A4F72}" presName="parentShp" presStyleLbl="node1" presStyleIdx="6" presStyleCnt="8" custScaleX="253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87BB19-5487-421E-A767-2EF76A8586B9}" type="pres">
      <dgm:prSet presAssocID="{C09B55E5-31C0-49CA-85AA-9F18D97A4F72}" presName="childShp" presStyleLbl="bgAccFollowNode1" presStyleIdx="6" presStyleCnt="8" custScaleX="1114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C81739-B3BD-4BB0-AC02-A3D2FB36A1A2}" type="pres">
      <dgm:prSet presAssocID="{68669ED6-74B0-4741-8CE6-EE1B9FE4AC85}" presName="spacing" presStyleCnt="0"/>
      <dgm:spPr/>
    </dgm:pt>
    <dgm:pt modelId="{3FD510F8-8FDB-41EA-B3F3-815D0038E633}" type="pres">
      <dgm:prSet presAssocID="{AAAA61CF-9E3A-4DC2-806D-2839D3DE6B6A}" presName="linNode" presStyleCnt="0"/>
      <dgm:spPr/>
    </dgm:pt>
    <dgm:pt modelId="{6DC73BFB-1AB8-4E3C-A920-2EB193187C76}" type="pres">
      <dgm:prSet presAssocID="{AAAA61CF-9E3A-4DC2-806D-2839D3DE6B6A}" presName="parentShp" presStyleLbl="node1" presStyleIdx="7" presStyleCnt="8" custScaleX="253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9507E9-E150-462F-91AA-90F3CAB4A706}" type="pres">
      <dgm:prSet presAssocID="{AAAA61CF-9E3A-4DC2-806D-2839D3DE6B6A}" presName="childShp" presStyleLbl="bgAccFollowNode1" presStyleIdx="7" presStyleCnt="8" custScaleX="1114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58CE83A-D487-453A-A8EA-CAD99651F31A}" type="presOf" srcId="{ABD44260-069F-4E25-97B0-0C532F997C38}" destId="{44C1BD7D-BAAF-4337-9798-406CD9B897F3}" srcOrd="0" destOrd="0" presId="urn:microsoft.com/office/officeart/2005/8/layout/vList6"/>
    <dgm:cxn modelId="{189FF5DF-7C89-45C0-9D08-0F0AF6BB2893}" srcId="{EA30E311-3EC5-4EA4-9119-630F7F098399}" destId="{AAAA61CF-9E3A-4DC2-806D-2839D3DE6B6A}" srcOrd="7" destOrd="0" parTransId="{9549913B-C4C6-4E9C-954A-09559269927F}" sibTransId="{A652F71C-D66A-466C-8482-14FC0CF04D7A}"/>
    <dgm:cxn modelId="{B4646CF1-49B2-47B1-82D5-ECAE5CB1C956}" srcId="{EA30E311-3EC5-4EA4-9119-630F7F098399}" destId="{9F8EC031-6AFD-4FB4-A593-379F2D80BCD3}" srcOrd="2" destOrd="0" parTransId="{F071B15D-FC79-48DA-A9E3-DE079276A71D}" sibTransId="{46AC571A-D3EC-42D9-800D-A95FC2BAFFDC}"/>
    <dgm:cxn modelId="{3D072905-22A1-4BFE-9873-9E0D419C5A54}" type="presOf" srcId="{AAAA61CF-9E3A-4DC2-806D-2839D3DE6B6A}" destId="{6DC73BFB-1AB8-4E3C-A920-2EB193187C76}" srcOrd="0" destOrd="0" presId="urn:microsoft.com/office/officeart/2005/8/layout/vList6"/>
    <dgm:cxn modelId="{B87DFF11-91FA-4D36-99FB-3C009B2307D5}" type="presOf" srcId="{347D4066-D83B-4539-95B9-7E50BD4F6A5F}" destId="{B4F9914A-D54A-42AB-920D-076CA96B9965}" srcOrd="0" destOrd="0" presId="urn:microsoft.com/office/officeart/2005/8/layout/vList6"/>
    <dgm:cxn modelId="{12370278-61FE-42AB-95FA-F45F8E6EFE8E}" type="presOf" srcId="{157B06B3-8A3B-4CFA-9962-E90D348ACF4C}" destId="{F39507E9-E150-462F-91AA-90F3CAB4A706}" srcOrd="0" destOrd="0" presId="urn:microsoft.com/office/officeart/2005/8/layout/vList6"/>
    <dgm:cxn modelId="{9ED57F19-631E-4EB5-B514-E50834BAD2D8}" srcId="{C09B55E5-31C0-49CA-85AA-9F18D97A4F72}" destId="{E723C7D9-DDCB-4203-94D1-41C20075B5B9}" srcOrd="0" destOrd="0" parTransId="{4FF9A3EB-264B-4522-80A8-4F104D87E741}" sibTransId="{9E176117-A0F3-4DF2-BF03-1712C7B22597}"/>
    <dgm:cxn modelId="{F829FF24-F67B-47C8-83FF-53AC76CFF74D}" srcId="{EA30E311-3EC5-4EA4-9119-630F7F098399}" destId="{48D15A76-6332-4D6D-8C6E-6FBB3BD28715}" srcOrd="1" destOrd="0" parTransId="{26DFFCB1-CF33-4133-9568-216387447B76}" sibTransId="{6B87456B-018E-4576-A671-C7E9AA915832}"/>
    <dgm:cxn modelId="{C55965AA-B89F-4DF2-A8D0-2601B3B808EA}" type="presOf" srcId="{E6502CF0-370C-48A0-81A5-7711F4398821}" destId="{10C1AA31-A224-4AD6-B808-B71955D10EF6}" srcOrd="0" destOrd="0" presId="urn:microsoft.com/office/officeart/2005/8/layout/vList6"/>
    <dgm:cxn modelId="{BEDC5E4F-CE51-4A21-AB5F-CB896C06F4AF}" srcId="{D3862C76-81CB-4AF0-8E10-710969F6CC54}" destId="{CB05B03E-1978-48E3-A4AC-0CF86C8516EA}" srcOrd="0" destOrd="0" parTransId="{FEF0E268-5D2C-411A-9DD6-7A2C8C38E491}" sibTransId="{EFED8942-5C1E-427B-BBE3-292425A95D11}"/>
    <dgm:cxn modelId="{D9E1152F-FCAA-4201-91CE-8FC64EDA2E38}" type="presOf" srcId="{C09B55E5-31C0-49CA-85AA-9F18D97A4F72}" destId="{5BC54FD5-1F18-4F27-879D-13DBF7EE0ACF}" srcOrd="0" destOrd="0" presId="urn:microsoft.com/office/officeart/2005/8/layout/vList6"/>
    <dgm:cxn modelId="{7841DA63-612C-4616-8B10-F79E1EE08F24}" srcId="{AAAA61CF-9E3A-4DC2-806D-2839D3DE6B6A}" destId="{157B06B3-8A3B-4CFA-9962-E90D348ACF4C}" srcOrd="0" destOrd="0" parTransId="{B7AD4373-0609-4E7F-A52A-6400FB3A5094}" sibTransId="{BFB92301-1210-4F00-8312-0863E0778DF7}"/>
    <dgm:cxn modelId="{236388CB-1386-433F-9ACF-DBAA20F540C8}" type="presOf" srcId="{0CB7C2A0-2EB0-4DE2-BA98-93553915F045}" destId="{D7CBE5F7-652E-433F-93AE-E88E4B3E30C9}" srcOrd="0" destOrd="0" presId="urn:microsoft.com/office/officeart/2005/8/layout/vList6"/>
    <dgm:cxn modelId="{5FD9CD71-7DB0-48DD-8161-4D41E7BF4C09}" type="presOf" srcId="{D1CE68E4-DEBC-4E89-A26D-C2796492A413}" destId="{390761C1-BFC4-47EB-9CC5-ECEE330583B4}" srcOrd="0" destOrd="0" presId="urn:microsoft.com/office/officeart/2005/8/layout/vList6"/>
    <dgm:cxn modelId="{A1C2D605-CCD9-41CE-BE9F-293B82AFCEDD}" type="presOf" srcId="{D3862C76-81CB-4AF0-8E10-710969F6CC54}" destId="{20E09EA1-CDA3-40EE-BCA8-B0E5DC34AC9C}" srcOrd="0" destOrd="0" presId="urn:microsoft.com/office/officeart/2005/8/layout/vList6"/>
    <dgm:cxn modelId="{E6F2874C-94B6-4FA1-AED0-FE4096CC43D8}" type="presOf" srcId="{B98ED6CA-FCD3-4EA0-92A6-AF0863F80B39}" destId="{B2734942-16D9-4968-B8C6-927DB7D64D9C}" srcOrd="0" destOrd="0" presId="urn:microsoft.com/office/officeart/2005/8/layout/vList6"/>
    <dgm:cxn modelId="{1348CA69-6F7E-4305-839D-72EDDAFDEC1C}" srcId="{EA30E311-3EC5-4EA4-9119-630F7F098399}" destId="{D3862C76-81CB-4AF0-8E10-710969F6CC54}" srcOrd="0" destOrd="0" parTransId="{EE204451-EC54-434E-ADB0-EB408FDE7F37}" sibTransId="{D090BC48-CCCA-4DEC-9C6A-FC39F1EF1222}"/>
    <dgm:cxn modelId="{816E80EF-5D2A-4FEA-A7EB-5BE0F13876E1}" srcId="{EA30E311-3EC5-4EA4-9119-630F7F098399}" destId="{0CB7C2A0-2EB0-4DE2-BA98-93553915F045}" srcOrd="4" destOrd="0" parTransId="{37A5970F-591D-4EEA-9C4A-818B3B4CB7C4}" sibTransId="{A833C87B-D0D9-4111-AD62-C2CC2DCF556F}"/>
    <dgm:cxn modelId="{B9BD0617-3B68-4D72-8B30-2D96DB3CB12C}" srcId="{9F8EC031-6AFD-4FB4-A593-379F2D80BCD3}" destId="{E6502CF0-370C-48A0-81A5-7711F4398821}" srcOrd="0" destOrd="0" parTransId="{F4F55CB9-D8CC-44AA-8C76-5C068ABA2714}" sibTransId="{5911B5D4-8127-488A-8AF2-386F6FA00F02}"/>
    <dgm:cxn modelId="{0ED1BFAB-F4F0-4919-A809-6BD373BE8B02}" srcId="{EA30E311-3EC5-4EA4-9119-630F7F098399}" destId="{C09B55E5-31C0-49CA-85AA-9F18D97A4F72}" srcOrd="6" destOrd="0" parTransId="{C98AED02-2901-44E3-ADF6-26FF74401623}" sibTransId="{68669ED6-74B0-4741-8CE6-EE1B9FE4AC85}"/>
    <dgm:cxn modelId="{87243A5D-C202-42AC-82FE-72344A3F7C38}" type="presOf" srcId="{CB05B03E-1978-48E3-A4AC-0CF86C8516EA}" destId="{E15ED186-6D4A-4C96-BBD1-7D9DF1EAFD50}" srcOrd="0" destOrd="0" presId="urn:microsoft.com/office/officeart/2005/8/layout/vList6"/>
    <dgm:cxn modelId="{F3B4CA85-D274-4258-A29A-0ADDF86EC7AA}" srcId="{EA30E311-3EC5-4EA4-9119-630F7F098399}" destId="{0CCF85B6-80F0-4520-ABA1-0636827A14FB}" srcOrd="5" destOrd="0" parTransId="{208BD380-8536-41BD-8DA1-1D032CDA8E1D}" sibTransId="{4E55B995-A5BB-46A6-A91C-A9A364E74196}"/>
    <dgm:cxn modelId="{5B6E15FA-A54E-49FE-B488-19B784EA7582}" srcId="{0CCF85B6-80F0-4520-ABA1-0636827A14FB}" destId="{D1CE68E4-DEBC-4E89-A26D-C2796492A413}" srcOrd="0" destOrd="0" parTransId="{0EEA4713-711A-4DDC-AC4A-FC86B4F4E478}" sibTransId="{C4C61CFD-B4E7-47FB-8386-5DD1C424B017}"/>
    <dgm:cxn modelId="{9D6CF2E1-EBE1-482E-90B0-20E10C2FEC28}" type="presOf" srcId="{0CCF85B6-80F0-4520-ABA1-0636827A14FB}" destId="{274F53C5-E725-427B-B0DB-EFAA18E54772}" srcOrd="0" destOrd="0" presId="urn:microsoft.com/office/officeart/2005/8/layout/vList6"/>
    <dgm:cxn modelId="{465BE8C7-381E-4FE7-B6A2-5F767E333E0B}" type="presOf" srcId="{E723C7D9-DDCB-4203-94D1-41C20075B5B9}" destId="{4687BB19-5487-421E-A767-2EF76A8586B9}" srcOrd="0" destOrd="0" presId="urn:microsoft.com/office/officeart/2005/8/layout/vList6"/>
    <dgm:cxn modelId="{0017BEA2-4C59-4FB3-A117-79D2D7FF2757}" srcId="{347D4066-D83B-4539-95B9-7E50BD4F6A5F}" destId="{A7829C7C-2681-4E58-A622-F2734270DCFC}" srcOrd="0" destOrd="0" parTransId="{6CA96B39-5672-4CB0-B948-4AB374DC79A7}" sibTransId="{89AD17B2-BD15-461A-B183-48AB31A403D9}"/>
    <dgm:cxn modelId="{814D6304-B517-477F-8948-F25B2011D2AF}" type="presOf" srcId="{48D15A76-6332-4D6D-8C6E-6FBB3BD28715}" destId="{C4A8337B-973E-4211-A1BC-434C076692C0}" srcOrd="0" destOrd="0" presId="urn:microsoft.com/office/officeart/2005/8/layout/vList6"/>
    <dgm:cxn modelId="{226305B6-9861-4C4E-A4F0-26E59C1A23B3}" srcId="{0CB7C2A0-2EB0-4DE2-BA98-93553915F045}" destId="{ABD44260-069F-4E25-97B0-0C532F997C38}" srcOrd="0" destOrd="0" parTransId="{B11D145F-4C16-489D-9727-298F20AB8D9E}" sibTransId="{644BCFA9-1C64-43F1-8E90-F09DC2240B36}"/>
    <dgm:cxn modelId="{07911B51-B976-459B-9577-EF8905420572}" type="presOf" srcId="{A7829C7C-2681-4E58-A622-F2734270DCFC}" destId="{88F0D693-2AC6-41C4-BF55-FA3D11FD3307}" srcOrd="0" destOrd="0" presId="urn:microsoft.com/office/officeart/2005/8/layout/vList6"/>
    <dgm:cxn modelId="{447032F6-82DE-48F6-83A6-CDCE57CBB967}" srcId="{EA30E311-3EC5-4EA4-9119-630F7F098399}" destId="{347D4066-D83B-4539-95B9-7E50BD4F6A5F}" srcOrd="3" destOrd="0" parTransId="{788F9D63-7CF3-4F77-929D-3CFDD93F0D4D}" sibTransId="{20A0D104-AC91-4D55-AF90-E4D938083213}"/>
    <dgm:cxn modelId="{5B1F1B9A-0292-4779-ADFA-6CD1781FFAD5}" type="presOf" srcId="{9F8EC031-6AFD-4FB4-A593-379F2D80BCD3}" destId="{C4BE91D6-1EE0-4E4D-BB69-9D57C2B1C5BB}" srcOrd="0" destOrd="0" presId="urn:microsoft.com/office/officeart/2005/8/layout/vList6"/>
    <dgm:cxn modelId="{6A2DA436-CD16-496E-A81F-E0B66AF891BA}" srcId="{48D15A76-6332-4D6D-8C6E-6FBB3BD28715}" destId="{B98ED6CA-FCD3-4EA0-92A6-AF0863F80B39}" srcOrd="0" destOrd="0" parTransId="{BCAC8976-2508-4A97-A9ED-DB860282D386}" sibTransId="{8456D515-D071-485D-939B-3AE1617C2418}"/>
    <dgm:cxn modelId="{EB2643E3-2E15-4A98-A2C7-651D4DC8217D}" type="presOf" srcId="{EA30E311-3EC5-4EA4-9119-630F7F098399}" destId="{C7FCA99D-86B9-4352-9213-2FB0ECF0628B}" srcOrd="0" destOrd="0" presId="urn:microsoft.com/office/officeart/2005/8/layout/vList6"/>
    <dgm:cxn modelId="{52C18411-86B5-4844-A95D-1D98C68D5486}" type="presParOf" srcId="{C7FCA99D-86B9-4352-9213-2FB0ECF0628B}" destId="{C9FA88BB-5ECB-4CFC-A681-02112C1CE16C}" srcOrd="0" destOrd="0" presId="urn:microsoft.com/office/officeart/2005/8/layout/vList6"/>
    <dgm:cxn modelId="{7149DA7E-9695-4D82-95FC-AEA04196EF34}" type="presParOf" srcId="{C9FA88BB-5ECB-4CFC-A681-02112C1CE16C}" destId="{20E09EA1-CDA3-40EE-BCA8-B0E5DC34AC9C}" srcOrd="0" destOrd="0" presId="urn:microsoft.com/office/officeart/2005/8/layout/vList6"/>
    <dgm:cxn modelId="{90E99F77-24C9-4F36-AEBA-0F3B1D9D5B41}" type="presParOf" srcId="{C9FA88BB-5ECB-4CFC-A681-02112C1CE16C}" destId="{E15ED186-6D4A-4C96-BBD1-7D9DF1EAFD50}" srcOrd="1" destOrd="0" presId="urn:microsoft.com/office/officeart/2005/8/layout/vList6"/>
    <dgm:cxn modelId="{54156A21-CCF6-4644-B43B-32CC2B068DC7}" type="presParOf" srcId="{C7FCA99D-86B9-4352-9213-2FB0ECF0628B}" destId="{F892A22F-C6FF-4DD5-98EE-93E1757ADE36}" srcOrd="1" destOrd="0" presId="urn:microsoft.com/office/officeart/2005/8/layout/vList6"/>
    <dgm:cxn modelId="{D107345F-8C71-4191-9D7F-D66314967B78}" type="presParOf" srcId="{C7FCA99D-86B9-4352-9213-2FB0ECF0628B}" destId="{64D70FC8-1D68-46B2-8A2E-8D1C0C0901DB}" srcOrd="2" destOrd="0" presId="urn:microsoft.com/office/officeart/2005/8/layout/vList6"/>
    <dgm:cxn modelId="{39640AF8-F409-457B-8756-109B82456F5B}" type="presParOf" srcId="{64D70FC8-1D68-46B2-8A2E-8D1C0C0901DB}" destId="{C4A8337B-973E-4211-A1BC-434C076692C0}" srcOrd="0" destOrd="0" presId="urn:microsoft.com/office/officeart/2005/8/layout/vList6"/>
    <dgm:cxn modelId="{793081E6-2AE8-42B5-BBE1-94B1CCB104CB}" type="presParOf" srcId="{64D70FC8-1D68-46B2-8A2E-8D1C0C0901DB}" destId="{B2734942-16D9-4968-B8C6-927DB7D64D9C}" srcOrd="1" destOrd="0" presId="urn:microsoft.com/office/officeart/2005/8/layout/vList6"/>
    <dgm:cxn modelId="{5C653A86-FD05-43FB-859A-7C1B9F149FA5}" type="presParOf" srcId="{C7FCA99D-86B9-4352-9213-2FB0ECF0628B}" destId="{B0473B59-42B7-4CB5-BBC2-5C87C0142357}" srcOrd="3" destOrd="0" presId="urn:microsoft.com/office/officeart/2005/8/layout/vList6"/>
    <dgm:cxn modelId="{2169B5CB-898A-4C20-A296-8B19AB9CC95C}" type="presParOf" srcId="{C7FCA99D-86B9-4352-9213-2FB0ECF0628B}" destId="{8B53C0F2-E176-4E3C-BAAA-2F9E49C5AD75}" srcOrd="4" destOrd="0" presId="urn:microsoft.com/office/officeart/2005/8/layout/vList6"/>
    <dgm:cxn modelId="{DB420F1E-FE54-434B-84D0-571493FB7E02}" type="presParOf" srcId="{8B53C0F2-E176-4E3C-BAAA-2F9E49C5AD75}" destId="{C4BE91D6-1EE0-4E4D-BB69-9D57C2B1C5BB}" srcOrd="0" destOrd="0" presId="urn:microsoft.com/office/officeart/2005/8/layout/vList6"/>
    <dgm:cxn modelId="{AD563D8E-2133-423D-9966-73C402BA2C6E}" type="presParOf" srcId="{8B53C0F2-E176-4E3C-BAAA-2F9E49C5AD75}" destId="{10C1AA31-A224-4AD6-B808-B71955D10EF6}" srcOrd="1" destOrd="0" presId="urn:microsoft.com/office/officeart/2005/8/layout/vList6"/>
    <dgm:cxn modelId="{E56E75CA-C6F9-4B19-8CE2-5561E79A1096}" type="presParOf" srcId="{C7FCA99D-86B9-4352-9213-2FB0ECF0628B}" destId="{1A8EB1C5-3182-406C-ABDB-80715D6E9C5C}" srcOrd="5" destOrd="0" presId="urn:microsoft.com/office/officeart/2005/8/layout/vList6"/>
    <dgm:cxn modelId="{16AA25E4-247F-43FF-BF08-6823D1536AB1}" type="presParOf" srcId="{C7FCA99D-86B9-4352-9213-2FB0ECF0628B}" destId="{623227EE-3D3B-499B-AB84-F37C6432D2BB}" srcOrd="6" destOrd="0" presId="urn:microsoft.com/office/officeart/2005/8/layout/vList6"/>
    <dgm:cxn modelId="{F7CCB903-0B18-4438-A5C4-40148C939BCE}" type="presParOf" srcId="{623227EE-3D3B-499B-AB84-F37C6432D2BB}" destId="{B4F9914A-D54A-42AB-920D-076CA96B9965}" srcOrd="0" destOrd="0" presId="urn:microsoft.com/office/officeart/2005/8/layout/vList6"/>
    <dgm:cxn modelId="{117DE95A-286B-44D9-93B0-3DFF9C7BA888}" type="presParOf" srcId="{623227EE-3D3B-499B-AB84-F37C6432D2BB}" destId="{88F0D693-2AC6-41C4-BF55-FA3D11FD3307}" srcOrd="1" destOrd="0" presId="urn:microsoft.com/office/officeart/2005/8/layout/vList6"/>
    <dgm:cxn modelId="{9EB75D45-3D4C-4BC9-B646-C7D335004F07}" type="presParOf" srcId="{C7FCA99D-86B9-4352-9213-2FB0ECF0628B}" destId="{B2E2ED68-FA55-4229-90B0-C1DA121A8AE6}" srcOrd="7" destOrd="0" presId="urn:microsoft.com/office/officeart/2005/8/layout/vList6"/>
    <dgm:cxn modelId="{FD1D2EF8-594F-452F-9FC5-11E335B68E35}" type="presParOf" srcId="{C7FCA99D-86B9-4352-9213-2FB0ECF0628B}" destId="{FE598342-2488-4960-BB39-1BF0CBCD4FCC}" srcOrd="8" destOrd="0" presId="urn:microsoft.com/office/officeart/2005/8/layout/vList6"/>
    <dgm:cxn modelId="{C453B7F7-BA76-442B-AB60-67F9285F9499}" type="presParOf" srcId="{FE598342-2488-4960-BB39-1BF0CBCD4FCC}" destId="{D7CBE5F7-652E-433F-93AE-E88E4B3E30C9}" srcOrd="0" destOrd="0" presId="urn:microsoft.com/office/officeart/2005/8/layout/vList6"/>
    <dgm:cxn modelId="{8DCFC799-F24E-4535-805E-52DDF3D8762D}" type="presParOf" srcId="{FE598342-2488-4960-BB39-1BF0CBCD4FCC}" destId="{44C1BD7D-BAAF-4337-9798-406CD9B897F3}" srcOrd="1" destOrd="0" presId="urn:microsoft.com/office/officeart/2005/8/layout/vList6"/>
    <dgm:cxn modelId="{1AF08757-C6B6-442B-9290-5E596A2F6756}" type="presParOf" srcId="{C7FCA99D-86B9-4352-9213-2FB0ECF0628B}" destId="{C36EFF9F-C72C-441B-B18F-3C51F3EEF2D1}" srcOrd="9" destOrd="0" presId="urn:microsoft.com/office/officeart/2005/8/layout/vList6"/>
    <dgm:cxn modelId="{06055DD0-4473-4E7D-AE8C-9AC5359E8379}" type="presParOf" srcId="{C7FCA99D-86B9-4352-9213-2FB0ECF0628B}" destId="{F1D64219-5FCE-4389-9BE7-0131A67178FE}" srcOrd="10" destOrd="0" presId="urn:microsoft.com/office/officeart/2005/8/layout/vList6"/>
    <dgm:cxn modelId="{12E7AB48-6843-4541-A5F6-E1783355C35F}" type="presParOf" srcId="{F1D64219-5FCE-4389-9BE7-0131A67178FE}" destId="{274F53C5-E725-427B-B0DB-EFAA18E54772}" srcOrd="0" destOrd="0" presId="urn:microsoft.com/office/officeart/2005/8/layout/vList6"/>
    <dgm:cxn modelId="{8FBBB6FE-0DB9-4F1D-9EBD-78B2F70D440D}" type="presParOf" srcId="{F1D64219-5FCE-4389-9BE7-0131A67178FE}" destId="{390761C1-BFC4-47EB-9CC5-ECEE330583B4}" srcOrd="1" destOrd="0" presId="urn:microsoft.com/office/officeart/2005/8/layout/vList6"/>
    <dgm:cxn modelId="{EB7994FB-C14D-4A1A-8D47-55759E1D37B0}" type="presParOf" srcId="{C7FCA99D-86B9-4352-9213-2FB0ECF0628B}" destId="{78D94FAF-6764-4ABD-9997-7F65A99B6B37}" srcOrd="11" destOrd="0" presId="urn:microsoft.com/office/officeart/2005/8/layout/vList6"/>
    <dgm:cxn modelId="{40629F92-726C-4347-AAB2-D328464F3636}" type="presParOf" srcId="{C7FCA99D-86B9-4352-9213-2FB0ECF0628B}" destId="{93638988-470D-4024-BC2F-478D2AAAA6F6}" srcOrd="12" destOrd="0" presId="urn:microsoft.com/office/officeart/2005/8/layout/vList6"/>
    <dgm:cxn modelId="{B823B4C0-6B8E-40B4-B273-8D1A574970E5}" type="presParOf" srcId="{93638988-470D-4024-BC2F-478D2AAAA6F6}" destId="{5BC54FD5-1F18-4F27-879D-13DBF7EE0ACF}" srcOrd="0" destOrd="0" presId="urn:microsoft.com/office/officeart/2005/8/layout/vList6"/>
    <dgm:cxn modelId="{0487F98F-7B1B-4140-A35E-E5B3EC0535C7}" type="presParOf" srcId="{93638988-470D-4024-BC2F-478D2AAAA6F6}" destId="{4687BB19-5487-421E-A767-2EF76A8586B9}" srcOrd="1" destOrd="0" presId="urn:microsoft.com/office/officeart/2005/8/layout/vList6"/>
    <dgm:cxn modelId="{9F760A83-2BF4-4C9A-855F-DC2FCA9CCB6C}" type="presParOf" srcId="{C7FCA99D-86B9-4352-9213-2FB0ECF0628B}" destId="{20C81739-B3BD-4BB0-AC02-A3D2FB36A1A2}" srcOrd="13" destOrd="0" presId="urn:microsoft.com/office/officeart/2005/8/layout/vList6"/>
    <dgm:cxn modelId="{FF1D2804-2B66-43AD-B7FA-5E854B0F8FB6}" type="presParOf" srcId="{C7FCA99D-86B9-4352-9213-2FB0ECF0628B}" destId="{3FD510F8-8FDB-41EA-B3F3-815D0038E633}" srcOrd="14" destOrd="0" presId="urn:microsoft.com/office/officeart/2005/8/layout/vList6"/>
    <dgm:cxn modelId="{50AF5725-93E9-4B3C-9C60-49A91B099EC7}" type="presParOf" srcId="{3FD510F8-8FDB-41EA-B3F3-815D0038E633}" destId="{6DC73BFB-1AB8-4E3C-A920-2EB193187C76}" srcOrd="0" destOrd="0" presId="urn:microsoft.com/office/officeart/2005/8/layout/vList6"/>
    <dgm:cxn modelId="{9C505968-A53C-4E9D-8B89-17A038D15EE0}" type="presParOf" srcId="{3FD510F8-8FDB-41EA-B3F3-815D0038E633}" destId="{F39507E9-E150-462F-91AA-90F3CAB4A70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ED186-6D4A-4C96-BBD1-7D9DF1EAFD50}">
      <dsp:nvSpPr>
        <dsp:cNvPr id="0" name=""/>
        <dsp:cNvSpPr/>
      </dsp:nvSpPr>
      <dsp:spPr>
        <a:xfrm>
          <a:off x="2071963" y="1549"/>
          <a:ext cx="6400825" cy="55026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Mục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tiêu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71963" y="70332"/>
        <a:ext cx="6194478" cy="412695"/>
      </dsp:txXfrm>
    </dsp:sp>
    <dsp:sp modelId="{20E09EA1-CDA3-40EE-BCA8-B0E5DC34AC9C}">
      <dsp:nvSpPr>
        <dsp:cNvPr id="0" name=""/>
        <dsp:cNvSpPr/>
      </dsp:nvSpPr>
      <dsp:spPr>
        <a:xfrm>
          <a:off x="1102347" y="1549"/>
          <a:ext cx="969616" cy="55026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29208" y="28410"/>
        <a:ext cx="915894" cy="496538"/>
      </dsp:txXfrm>
    </dsp:sp>
    <dsp:sp modelId="{B2734942-16D9-4968-B8C6-927DB7D64D9C}">
      <dsp:nvSpPr>
        <dsp:cNvPr id="0" name=""/>
        <dsp:cNvSpPr/>
      </dsp:nvSpPr>
      <dsp:spPr>
        <a:xfrm>
          <a:off x="2071963" y="606835"/>
          <a:ext cx="6400825" cy="55026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Làm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việc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với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bảng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71963" y="675618"/>
        <a:ext cx="6194478" cy="412695"/>
      </dsp:txXfrm>
    </dsp:sp>
    <dsp:sp modelId="{C4A8337B-973E-4211-A1BC-434C076692C0}">
      <dsp:nvSpPr>
        <dsp:cNvPr id="0" name=""/>
        <dsp:cNvSpPr/>
      </dsp:nvSpPr>
      <dsp:spPr>
        <a:xfrm>
          <a:off x="1102347" y="606835"/>
          <a:ext cx="969616" cy="55026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90359"/>
                <a:satOff val="-1890"/>
                <a:lumOff val="10516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90359"/>
                <a:satOff val="-1890"/>
                <a:lumOff val="10516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90359"/>
                <a:satOff val="-1890"/>
                <a:lumOff val="1051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29208" y="633696"/>
        <a:ext cx="915894" cy="496538"/>
      </dsp:txXfrm>
    </dsp:sp>
    <dsp:sp modelId="{10C1AA31-A224-4AD6-B808-B71955D10EF6}">
      <dsp:nvSpPr>
        <dsp:cNvPr id="0" name=""/>
        <dsp:cNvSpPr/>
      </dsp:nvSpPr>
      <dsp:spPr>
        <a:xfrm>
          <a:off x="2071963" y="1212122"/>
          <a:ext cx="6400825" cy="55026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Chèn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bảng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vào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tài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liệu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71963" y="1280905"/>
        <a:ext cx="6194478" cy="412695"/>
      </dsp:txXfrm>
    </dsp:sp>
    <dsp:sp modelId="{C4BE91D6-1EE0-4E4D-BB69-9D57C2B1C5BB}">
      <dsp:nvSpPr>
        <dsp:cNvPr id="0" name=""/>
        <dsp:cNvSpPr/>
      </dsp:nvSpPr>
      <dsp:spPr>
        <a:xfrm>
          <a:off x="1102347" y="1212122"/>
          <a:ext cx="969616" cy="55026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80718"/>
                <a:satOff val="-3780"/>
                <a:lumOff val="2103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80718"/>
                <a:satOff val="-3780"/>
                <a:lumOff val="2103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80718"/>
                <a:satOff val="-3780"/>
                <a:lumOff val="2103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29208" y="1238983"/>
        <a:ext cx="915894" cy="496538"/>
      </dsp:txXfrm>
    </dsp:sp>
    <dsp:sp modelId="{88F0D693-2AC6-41C4-BF55-FA3D11FD3307}">
      <dsp:nvSpPr>
        <dsp:cNvPr id="0" name=""/>
        <dsp:cNvSpPr/>
      </dsp:nvSpPr>
      <dsp:spPr>
        <a:xfrm>
          <a:off x="2071963" y="1817408"/>
          <a:ext cx="6400825" cy="55026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Hiệu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chỉnh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bảng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71963" y="1886191"/>
        <a:ext cx="6194478" cy="412695"/>
      </dsp:txXfrm>
    </dsp:sp>
    <dsp:sp modelId="{B4F9914A-D54A-42AB-920D-076CA96B9965}">
      <dsp:nvSpPr>
        <dsp:cNvPr id="0" name=""/>
        <dsp:cNvSpPr/>
      </dsp:nvSpPr>
      <dsp:spPr>
        <a:xfrm>
          <a:off x="1102347" y="1817408"/>
          <a:ext cx="969616" cy="55026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71077"/>
                <a:satOff val="-5670"/>
                <a:lumOff val="31547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71077"/>
                <a:satOff val="-5670"/>
                <a:lumOff val="31547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71077"/>
                <a:satOff val="-5670"/>
                <a:lumOff val="3154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29208" y="1844269"/>
        <a:ext cx="915894" cy="496538"/>
      </dsp:txXfrm>
    </dsp:sp>
    <dsp:sp modelId="{44C1BD7D-BAAF-4337-9798-406CD9B897F3}">
      <dsp:nvSpPr>
        <dsp:cNvPr id="0" name=""/>
        <dsp:cNvSpPr/>
      </dsp:nvSpPr>
      <dsp:spPr>
        <a:xfrm>
          <a:off x="2071963" y="2422695"/>
          <a:ext cx="6400825" cy="55026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Chèn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công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71963" y="2491478"/>
        <a:ext cx="6194478" cy="412695"/>
      </dsp:txXfrm>
    </dsp:sp>
    <dsp:sp modelId="{D7CBE5F7-652E-433F-93AE-E88E4B3E30C9}">
      <dsp:nvSpPr>
        <dsp:cNvPr id="0" name=""/>
        <dsp:cNvSpPr/>
      </dsp:nvSpPr>
      <dsp:spPr>
        <a:xfrm>
          <a:off x="1102347" y="2422695"/>
          <a:ext cx="969616" cy="55026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361436"/>
                <a:satOff val="-7560"/>
                <a:lumOff val="42063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361436"/>
                <a:satOff val="-7560"/>
                <a:lumOff val="42063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361436"/>
                <a:satOff val="-7560"/>
                <a:lumOff val="4206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29208" y="2449556"/>
        <a:ext cx="915894" cy="496538"/>
      </dsp:txXfrm>
    </dsp:sp>
    <dsp:sp modelId="{390761C1-BFC4-47EB-9CC5-ECEE330583B4}">
      <dsp:nvSpPr>
        <dsp:cNvPr id="0" name=""/>
        <dsp:cNvSpPr/>
      </dsp:nvSpPr>
      <dsp:spPr>
        <a:xfrm>
          <a:off x="2071963" y="3027981"/>
          <a:ext cx="6400825" cy="55026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Chuyển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đổi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thông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tin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dạng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bảng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71963" y="3096764"/>
        <a:ext cx="6194478" cy="412695"/>
      </dsp:txXfrm>
    </dsp:sp>
    <dsp:sp modelId="{274F53C5-E725-427B-B0DB-EFAA18E54772}">
      <dsp:nvSpPr>
        <dsp:cNvPr id="0" name=""/>
        <dsp:cNvSpPr/>
      </dsp:nvSpPr>
      <dsp:spPr>
        <a:xfrm>
          <a:off x="1089018" y="3027981"/>
          <a:ext cx="969616" cy="55026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71077"/>
                <a:satOff val="-5670"/>
                <a:lumOff val="31547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71077"/>
                <a:satOff val="-5670"/>
                <a:lumOff val="31547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71077"/>
                <a:satOff val="-5670"/>
                <a:lumOff val="3154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15879" y="3054842"/>
        <a:ext cx="915894" cy="496538"/>
      </dsp:txXfrm>
    </dsp:sp>
    <dsp:sp modelId="{4687BB19-5487-421E-A767-2EF76A8586B9}">
      <dsp:nvSpPr>
        <dsp:cNvPr id="0" name=""/>
        <dsp:cNvSpPr/>
      </dsp:nvSpPr>
      <dsp:spPr>
        <a:xfrm>
          <a:off x="2071791" y="3633267"/>
          <a:ext cx="6400825" cy="55026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Sắp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xếp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dữ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liệu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bảng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71791" y="3702050"/>
        <a:ext cx="6194478" cy="412695"/>
      </dsp:txXfrm>
    </dsp:sp>
    <dsp:sp modelId="{5BC54FD5-1F18-4F27-879D-13DBF7EE0ACF}">
      <dsp:nvSpPr>
        <dsp:cNvPr id="0" name=""/>
        <dsp:cNvSpPr/>
      </dsp:nvSpPr>
      <dsp:spPr>
        <a:xfrm>
          <a:off x="1102519" y="3633267"/>
          <a:ext cx="969271" cy="55026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80718"/>
                <a:satOff val="-3780"/>
                <a:lumOff val="2103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80718"/>
                <a:satOff val="-3780"/>
                <a:lumOff val="2103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80718"/>
                <a:satOff val="-3780"/>
                <a:lumOff val="2103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29380" y="3660128"/>
        <a:ext cx="915549" cy="496538"/>
      </dsp:txXfrm>
    </dsp:sp>
    <dsp:sp modelId="{F39507E9-E150-462F-91AA-90F3CAB4A706}">
      <dsp:nvSpPr>
        <dsp:cNvPr id="0" name=""/>
        <dsp:cNvSpPr/>
      </dsp:nvSpPr>
      <dsp:spPr>
        <a:xfrm>
          <a:off x="2071791" y="4238554"/>
          <a:ext cx="6400825" cy="55026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Nhúng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Excel Spreadsheet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vào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tài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liệu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71791" y="4307337"/>
        <a:ext cx="6194478" cy="412695"/>
      </dsp:txXfrm>
    </dsp:sp>
    <dsp:sp modelId="{6DC73BFB-1AB8-4E3C-A920-2EB193187C76}">
      <dsp:nvSpPr>
        <dsp:cNvPr id="0" name=""/>
        <dsp:cNvSpPr/>
      </dsp:nvSpPr>
      <dsp:spPr>
        <a:xfrm>
          <a:off x="1102519" y="4238554"/>
          <a:ext cx="969271" cy="55026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90359"/>
                <a:satOff val="-1890"/>
                <a:lumOff val="10516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90359"/>
                <a:satOff val="-1890"/>
                <a:lumOff val="10516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90359"/>
                <a:satOff val="-1890"/>
                <a:lumOff val="1051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29380" y="4265415"/>
        <a:ext cx="915549" cy="4965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326533-136C-4518-AC3D-F92DFD174A4A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A8D34-C20C-4FE6-AAC2-090C025A8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58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Title Slide">
    <p:bg>
      <p:bgPr>
        <a:blipFill dpi="0" rotWithShape="1">
          <a:blip r:embed="rId2">
            <a:alphaModFix amt="6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09595" y="1738252"/>
            <a:ext cx="8016213" cy="1303438"/>
          </a:xfrm>
        </p:spPr>
        <p:txBody>
          <a:bodyPr>
            <a:no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09595" y="3367676"/>
            <a:ext cx="7946143" cy="914400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itchFamily="18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00887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200" y="381000"/>
            <a:ext cx="9347200" cy="711200"/>
          </a:xfrm>
        </p:spPr>
        <p:txBody>
          <a:bodyPr/>
          <a:lstStyle>
            <a:lvl1pPr>
              <a:defRPr b="0" baseline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600" y="1498600"/>
            <a:ext cx="10972800" cy="4572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fld id="{47D27BE9-9C70-4B3E-82A6-B1D3B73797FE}" type="datetime1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014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333"/>
            </a:lvl1pPr>
            <a:lvl2pPr>
              <a:defRPr sz="2667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333"/>
            </a:lvl1pPr>
            <a:lvl2pPr>
              <a:defRPr sz="2667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fld id="{4AC69237-D406-493E-8EAF-A281797852E8}" type="datetime1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43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fld id="{C791961E-A22F-4D81-98FB-10ED63313A13}" type="datetime1">
              <a:rPr lang="en-US" smtClean="0"/>
              <a:t>8/30/2017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3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24600"/>
            <a:ext cx="2844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B3ED5676-6171-4653-9DDF-3452938FC034}" type="datetime1">
              <a:rPr lang="en-US" smtClean="0"/>
              <a:t>8/30/2017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24600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87409" y="6324599"/>
            <a:ext cx="2844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3696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141117"/>
            <a:ext cx="10972800" cy="4989737"/>
          </a:xfrm>
          <a:prstGeom prst="rect">
            <a:avLst/>
          </a:prstGeom>
        </p:spPr>
        <p:txBody>
          <a:bodyPr/>
          <a:lstStyle>
            <a:lvl1pPr marL="457189" indent="-457189">
              <a:buClr>
                <a:srgbClr val="0081C4"/>
              </a:buClr>
              <a:buSzPct val="70000"/>
              <a:buFont typeface="Wingdings" charset="2"/>
              <a:buChar char="§"/>
              <a:defRPr sz="2933">
                <a:solidFill>
                  <a:schemeClr val="tx1"/>
                </a:solidFill>
                <a:latin typeface="+mn-lt"/>
                <a:cs typeface="Segoe Light"/>
              </a:defRPr>
            </a:lvl1pPr>
            <a:lvl2pPr marL="1066773" indent="-457189">
              <a:buClr>
                <a:srgbClr val="0081C4"/>
              </a:buClr>
              <a:buSzPct val="70000"/>
              <a:buFont typeface="Wingdings" charset="2"/>
              <a:buChar char="§"/>
              <a:defRPr sz="2933">
                <a:latin typeface="+mn-lt"/>
                <a:cs typeface="Segoe Light"/>
              </a:defRPr>
            </a:lvl2pPr>
            <a:lvl3pPr marL="1676358" indent="-457189">
              <a:buClr>
                <a:srgbClr val="0081C4"/>
              </a:buClr>
              <a:buSzPct val="70000"/>
              <a:buFont typeface="Wingdings" charset="2"/>
              <a:buChar char="§"/>
              <a:defRPr sz="2400">
                <a:latin typeface="+mn-lt"/>
                <a:cs typeface="Segoe Light"/>
              </a:defRPr>
            </a:lvl3pPr>
            <a:lvl4pPr marL="2209745" indent="-380990">
              <a:buClr>
                <a:srgbClr val="0081C4"/>
              </a:buClr>
              <a:buSzPct val="70000"/>
              <a:buFont typeface="Wingdings" charset="2"/>
              <a:buChar char="§"/>
              <a:defRPr sz="2133">
                <a:latin typeface="+mn-lt"/>
                <a:cs typeface="Segoe Light"/>
              </a:defRPr>
            </a:lvl4pPr>
            <a:lvl5pPr marL="2819330" indent="-380990">
              <a:buClr>
                <a:srgbClr val="0081C4"/>
              </a:buClr>
              <a:buSzPct val="70000"/>
              <a:buFont typeface="Wingdings" charset="2"/>
              <a:buChar char="§"/>
              <a:defRPr sz="1867">
                <a:latin typeface="+mn-lt"/>
                <a:cs typeface="Segoe Ligh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xfrm>
            <a:off x="609600" y="6324600"/>
            <a:ext cx="2844800" cy="366184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solidFill>
                  <a:prstClr val="black">
                    <a:tint val="75000"/>
                  </a:prstClr>
                </a:solidFill>
                <a:cs typeface="Arial" charset="0"/>
              </a:defRPr>
            </a:lvl1pPr>
          </a:lstStyle>
          <a:p>
            <a:fld id="{2B708403-6072-4221-8EFF-B818E89F3939}" type="datetime1">
              <a:rPr lang="en-US" smtClean="0"/>
              <a:t>8/30/2017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165600" y="6324600"/>
            <a:ext cx="3860800" cy="366184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solidFill>
                  <a:prstClr val="black">
                    <a:tint val="75000"/>
                  </a:prstClr>
                </a:solidFill>
                <a:cs typeface="Arial" charset="0"/>
              </a:defRPr>
            </a:lvl1pPr>
          </a:lstStyle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587409" y="6324600"/>
            <a:ext cx="2844800" cy="36618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solidFill>
                  <a:srgbClr val="898989"/>
                </a:solidFill>
              </a:defRPr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563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C863-0A56-438B-AFA7-3B134D22D8A8}" type="datetime1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207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235200" y="381000"/>
            <a:ext cx="97536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9307" y="245368"/>
            <a:ext cx="1637732" cy="8793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07" y="296912"/>
            <a:ext cx="1252810" cy="879376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24600"/>
            <a:ext cx="2844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E5633FA5-AB4A-4680-BF84-7865B5B799DC}" type="datetime1">
              <a:rPr lang="en-US" smtClean="0"/>
              <a:t>8/30/2017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24600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1148" y="6324600"/>
            <a:ext cx="2844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11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427670" y="5425271"/>
            <a:ext cx="7946143" cy="914400"/>
          </a:xfrm>
        </p:spPr>
        <p:txBody>
          <a:bodyPr/>
          <a:lstStyle/>
          <a:p>
            <a:pPr algn="l"/>
            <a:r>
              <a:rPr lang="en-US" b="1" dirty="0" err="1" smtClean="0"/>
              <a:t>Bài</a:t>
            </a:r>
            <a:r>
              <a:rPr lang="en-US" b="1" dirty="0" smtClean="0"/>
              <a:t> 5</a:t>
            </a:r>
            <a:r>
              <a:rPr lang="en-US" b="1" dirty="0"/>
              <a:t>: </a:t>
            </a:r>
            <a:r>
              <a:rPr lang="en-US" b="1" dirty="0" err="1"/>
              <a:t>Sử</a:t>
            </a:r>
            <a:r>
              <a:rPr lang="en-US" b="1" dirty="0"/>
              <a:t> </a:t>
            </a:r>
            <a:r>
              <a:rPr lang="en-US" b="1" dirty="0" err="1"/>
              <a:t>dụng</a:t>
            </a:r>
            <a:r>
              <a:rPr lang="en-US" b="1" dirty="0"/>
              <a:t> </a:t>
            </a:r>
            <a:r>
              <a:rPr lang="en-US" b="1" dirty="0" err="1"/>
              <a:t>bảng</a:t>
            </a:r>
            <a:r>
              <a:rPr lang="en-US" b="1" dirty="0"/>
              <a:t> (Table</a:t>
            </a:r>
            <a:r>
              <a:rPr lang="en-US" b="1" dirty="0" smtClean="0"/>
              <a:t>)</a:t>
            </a:r>
            <a:endParaRPr lang="en-US" b="1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13594" y1="5280" x2="35781" y2="34161"/>
                        <a14:foregroundMark x1="35781" y1="42081" x2="11094" y2="68789"/>
                        <a14:foregroundMark x1="59688" y1="4348" x2="42031" y2="33540"/>
                        <a14:foregroundMark x1="40625" y1="40994" x2="60938" y2="40683"/>
                        <a14:backgroundMark x1="88281" y1="14752" x2="95469" y2="372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24"/>
          <a:stretch/>
        </p:blipFill>
        <p:spPr>
          <a:xfrm>
            <a:off x="5404176" y="109468"/>
            <a:ext cx="4071920" cy="41148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427670" y="4121833"/>
            <a:ext cx="8016213" cy="1303438"/>
          </a:xfrm>
        </p:spPr>
        <p:txBody>
          <a:bodyPr/>
          <a:lstStyle/>
          <a:p>
            <a:pPr algn="l"/>
            <a:r>
              <a:rPr lang="en-US" dirty="0" smtClean="0"/>
              <a:t>MICROSOFT WORD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0431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5: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(Table)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68490" y="1315966"/>
            <a:ext cx="9608023" cy="3024021"/>
          </a:xfrm>
        </p:spPr>
        <p:txBody>
          <a:bodyPr anchor="t"/>
          <a:lstStyle/>
          <a:p>
            <a:pPr lvl="1"/>
            <a:r>
              <a:rPr lang="vi-VN" dirty="0" smtClean="0"/>
              <a:t>Hiệu chỉnh bóng và đường viền của bảng – border and shading</a:t>
            </a:r>
            <a:endParaRPr lang="en-US" dirty="0" smtClean="0"/>
          </a:p>
          <a:p>
            <a:pPr marL="1433513" lvl="1" indent="-465138">
              <a:buFont typeface="Wingdings" panose="05000000000000000000" pitchFamily="2" charset="2"/>
              <a:buChar char="Ø"/>
            </a:pPr>
            <a:r>
              <a:rPr lang="vi-VN" sz="2400" dirty="0"/>
              <a:t>Hiệu chỉnh đường </a:t>
            </a:r>
            <a:r>
              <a:rPr lang="vi-VN" sz="2400" dirty="0" smtClean="0"/>
              <a:t>viền</a:t>
            </a:r>
            <a:endParaRPr lang="en-US" sz="2400" dirty="0" smtClean="0"/>
          </a:p>
          <a:p>
            <a:pPr marL="1966900" lvl="2" indent="-465138">
              <a:buFont typeface="Wingdings" panose="05000000000000000000" pitchFamily="2" charset="2"/>
              <a:buChar char="§"/>
            </a:pPr>
            <a:r>
              <a:rPr lang="en-US" sz="2200" dirty="0"/>
              <a:t>Border </a:t>
            </a:r>
            <a:r>
              <a:rPr lang="en-US" sz="2200" dirty="0" smtClean="0"/>
              <a:t>Style</a:t>
            </a:r>
          </a:p>
          <a:p>
            <a:pPr marL="1966900" lvl="2" indent="-465138">
              <a:buFont typeface="Wingdings" panose="05000000000000000000" pitchFamily="2" charset="2"/>
              <a:buChar char="§"/>
            </a:pPr>
            <a:r>
              <a:rPr lang="en-US" sz="2200" dirty="0"/>
              <a:t>Pen </a:t>
            </a:r>
            <a:r>
              <a:rPr lang="en-US" sz="2200" dirty="0" smtClean="0"/>
              <a:t>Color</a:t>
            </a:r>
          </a:p>
          <a:p>
            <a:pPr marL="1966900" lvl="2" indent="-465138">
              <a:buFont typeface="Wingdings" panose="05000000000000000000" pitchFamily="2" charset="2"/>
              <a:buChar char="§"/>
            </a:pPr>
            <a:r>
              <a:rPr lang="en-US" sz="2200" dirty="0"/>
              <a:t>Line </a:t>
            </a:r>
            <a:r>
              <a:rPr lang="en-US" sz="2200" dirty="0" smtClean="0"/>
              <a:t>style</a:t>
            </a:r>
          </a:p>
          <a:p>
            <a:pPr marL="1966900" lvl="2" indent="-465138">
              <a:buFont typeface="Wingdings" panose="05000000000000000000" pitchFamily="2" charset="2"/>
              <a:buChar char="§"/>
            </a:pPr>
            <a:r>
              <a:rPr lang="en-US" sz="2200" dirty="0"/>
              <a:t>Line weight</a:t>
            </a:r>
            <a:endParaRPr lang="en-US" sz="2200" dirty="0" smtClean="0"/>
          </a:p>
          <a:p>
            <a:pPr marL="1433513" lvl="1" indent="-465138">
              <a:buFont typeface="Wingdings" panose="05000000000000000000" pitchFamily="2" charset="2"/>
              <a:buChar char="Ø"/>
            </a:pPr>
            <a:r>
              <a:rPr lang="en-US" sz="2400" dirty="0" err="1"/>
              <a:t>Hiệu</a:t>
            </a:r>
            <a:r>
              <a:rPr lang="en-US" sz="2400" dirty="0"/>
              <a:t> </a:t>
            </a:r>
            <a:r>
              <a:rPr lang="en-US" sz="2400" dirty="0" err="1"/>
              <a:t>chỉnh</a:t>
            </a:r>
            <a:r>
              <a:rPr lang="en-US" sz="2400" dirty="0"/>
              <a:t> </a:t>
            </a:r>
            <a:r>
              <a:rPr lang="en-US" sz="2400" dirty="0" err="1"/>
              <a:t>màu</a:t>
            </a:r>
            <a:r>
              <a:rPr lang="en-US" sz="2400" dirty="0"/>
              <a:t> </a:t>
            </a:r>
            <a:r>
              <a:rPr lang="en-US" sz="2400" dirty="0" err="1"/>
              <a:t>nền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 smtClean="0"/>
              <a:t>bảng</a:t>
            </a:r>
            <a:endParaRPr lang="en-US" sz="24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10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0775" y="2173055"/>
            <a:ext cx="4308870" cy="33679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8413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5: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(Table)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68491" y="1315966"/>
            <a:ext cx="7055892" cy="4607162"/>
          </a:xfrm>
        </p:spPr>
        <p:txBody>
          <a:bodyPr anchor="ctr"/>
          <a:lstStyle/>
          <a:p>
            <a:pPr lvl="1"/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chỉnh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thuộc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bảng</a:t>
            </a:r>
            <a:endParaRPr lang="en-US" dirty="0" smtClean="0"/>
          </a:p>
          <a:p>
            <a:pPr marL="1433513" lvl="1" indent="-465138">
              <a:buFont typeface="Wingdings" panose="05000000000000000000" pitchFamily="2" charset="2"/>
              <a:buChar char="Ø"/>
            </a:pPr>
            <a:r>
              <a:rPr lang="en-US" sz="2400" dirty="0" err="1"/>
              <a:t>Thiết</a:t>
            </a:r>
            <a:r>
              <a:rPr lang="en-US" sz="2400" dirty="0"/>
              <a:t> </a:t>
            </a:r>
            <a:r>
              <a:rPr lang="en-US" sz="2400" dirty="0" err="1"/>
              <a:t>lập</a:t>
            </a:r>
            <a:r>
              <a:rPr lang="en-US" sz="2400" dirty="0"/>
              <a:t> </a:t>
            </a:r>
            <a:r>
              <a:rPr lang="en-US" sz="2400" dirty="0" err="1"/>
              <a:t>thuộc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bảng</a:t>
            </a:r>
            <a:r>
              <a:rPr lang="en-US" sz="2400" dirty="0"/>
              <a:t> - Tab </a:t>
            </a:r>
            <a:r>
              <a:rPr lang="en-US" sz="2400" dirty="0" smtClean="0"/>
              <a:t>Table</a:t>
            </a:r>
          </a:p>
          <a:p>
            <a:pPr marL="1433513" lvl="1" indent="-465138">
              <a:buFont typeface="Wingdings" panose="05000000000000000000" pitchFamily="2" charset="2"/>
              <a:buChar char="Ø"/>
            </a:pPr>
            <a:r>
              <a:rPr lang="en-US" sz="2400" dirty="0" err="1"/>
              <a:t>Thiết</a:t>
            </a:r>
            <a:r>
              <a:rPr lang="en-US" sz="2400" dirty="0"/>
              <a:t> </a:t>
            </a:r>
            <a:r>
              <a:rPr lang="en-US" sz="2400" dirty="0" err="1"/>
              <a:t>lập</a:t>
            </a:r>
            <a:r>
              <a:rPr lang="en-US" sz="2400" dirty="0"/>
              <a:t> </a:t>
            </a:r>
            <a:r>
              <a:rPr lang="en-US" sz="2400" dirty="0" err="1"/>
              <a:t>thuộc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dòng</a:t>
            </a:r>
            <a:r>
              <a:rPr lang="en-US" sz="2400" dirty="0"/>
              <a:t> – Tab </a:t>
            </a:r>
            <a:r>
              <a:rPr lang="en-US" sz="2400" dirty="0" smtClean="0"/>
              <a:t>Row</a:t>
            </a:r>
          </a:p>
          <a:p>
            <a:pPr marL="1433513" lvl="1" indent="-465138">
              <a:buFont typeface="Wingdings" panose="05000000000000000000" pitchFamily="2" charset="2"/>
              <a:buChar char="Ø"/>
            </a:pPr>
            <a:r>
              <a:rPr lang="en-US" sz="2400" dirty="0" err="1"/>
              <a:t>Hiệu</a:t>
            </a:r>
            <a:r>
              <a:rPr lang="en-US" sz="2400" dirty="0"/>
              <a:t> </a:t>
            </a:r>
            <a:r>
              <a:rPr lang="en-US" sz="2400" dirty="0" err="1"/>
              <a:t>chỉnh</a:t>
            </a:r>
            <a:r>
              <a:rPr lang="en-US" sz="2400" dirty="0"/>
              <a:t> </a:t>
            </a:r>
            <a:r>
              <a:rPr lang="en-US" sz="2400" dirty="0" err="1"/>
              <a:t>thuộc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cột</a:t>
            </a:r>
            <a:r>
              <a:rPr lang="en-US" sz="2400" dirty="0"/>
              <a:t> – </a:t>
            </a:r>
            <a:r>
              <a:rPr lang="en-US" sz="2400" dirty="0" smtClean="0"/>
              <a:t>Tab Column</a:t>
            </a:r>
          </a:p>
          <a:p>
            <a:pPr marL="1433513" lvl="1" indent="-465138">
              <a:buFont typeface="Wingdings" panose="05000000000000000000" pitchFamily="2" charset="2"/>
              <a:buChar char="Ø"/>
            </a:pPr>
            <a:r>
              <a:rPr lang="en-US" sz="2400" dirty="0" err="1"/>
              <a:t>Hiệu</a:t>
            </a:r>
            <a:r>
              <a:rPr lang="en-US" sz="2400" dirty="0"/>
              <a:t> </a:t>
            </a:r>
            <a:r>
              <a:rPr lang="en-US" sz="2400" dirty="0" err="1"/>
              <a:t>chỉnh</a:t>
            </a:r>
            <a:r>
              <a:rPr lang="en-US" sz="2400" dirty="0"/>
              <a:t> </a:t>
            </a:r>
            <a:r>
              <a:rPr lang="en-US" sz="2400" dirty="0" err="1"/>
              <a:t>thuộc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ô – </a:t>
            </a:r>
            <a:r>
              <a:rPr lang="en-US" sz="2400" dirty="0" smtClean="0"/>
              <a:t>Tab Cell</a:t>
            </a:r>
          </a:p>
          <a:p>
            <a:pPr marL="1433513" lvl="1" indent="-465138">
              <a:buFont typeface="Wingdings" panose="05000000000000000000" pitchFamily="2" charset="2"/>
              <a:buChar char="Ø"/>
            </a:pPr>
            <a:r>
              <a:rPr lang="en-US" sz="2400" dirty="0"/>
              <a:t>Tab Alt Text</a:t>
            </a:r>
            <a:endParaRPr lang="en-US" sz="24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11</a:t>
            </a:fld>
            <a:endParaRPr lang="en-US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026" y="1843364"/>
            <a:ext cx="4115374" cy="4296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49478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5: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(Table)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68491" y="1315966"/>
            <a:ext cx="7055892" cy="2682828"/>
          </a:xfrm>
        </p:spPr>
        <p:txBody>
          <a:bodyPr anchor="t"/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err="1" smtClean="0"/>
              <a:t>Chèn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endParaRPr lang="en-US" dirty="0" smtClean="0"/>
          </a:p>
          <a:p>
            <a:pPr lvl="1"/>
            <a:r>
              <a:rPr lang="en-US" dirty="0" err="1"/>
              <a:t>Nhập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 smtClean="0"/>
              <a:t>toán</a:t>
            </a:r>
            <a:endParaRPr lang="en-US" dirty="0" smtClean="0"/>
          </a:p>
          <a:p>
            <a:pPr lvl="1"/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chỉnh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endParaRPr lang="en-US" dirty="0"/>
          </a:p>
          <a:p>
            <a:pPr marL="1377950" lvl="1" indent="-409575">
              <a:buFont typeface="Wingdings" panose="05000000000000000000" pitchFamily="2" charset="2"/>
              <a:buChar char="Ø"/>
            </a:pPr>
            <a:r>
              <a:rPr lang="en-US" sz="2400" dirty="0" err="1"/>
              <a:t>Cập</a:t>
            </a:r>
            <a:r>
              <a:rPr lang="en-US" sz="2400" dirty="0"/>
              <a:t> </a:t>
            </a:r>
            <a:r>
              <a:rPr lang="en-US" sz="2400" dirty="0" err="1"/>
              <a:t>nhật</a:t>
            </a:r>
            <a:r>
              <a:rPr lang="en-US" sz="2400" dirty="0"/>
              <a:t> </a:t>
            </a:r>
            <a:r>
              <a:rPr lang="en-US" sz="2400" dirty="0" err="1"/>
              <a:t>giá</a:t>
            </a:r>
            <a:r>
              <a:rPr lang="en-US" sz="2400" dirty="0"/>
              <a:t> </a:t>
            </a:r>
            <a:r>
              <a:rPr lang="en-US" sz="2400" dirty="0" err="1"/>
              <a:t>trị</a:t>
            </a:r>
            <a:r>
              <a:rPr lang="en-US" sz="2400" dirty="0"/>
              <a:t>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thêm</a:t>
            </a:r>
            <a:r>
              <a:rPr lang="en-US" sz="2400" dirty="0"/>
              <a:t> </a:t>
            </a:r>
            <a:r>
              <a:rPr lang="en-US" sz="2400" dirty="0" err="1"/>
              <a:t>dòng</a:t>
            </a:r>
            <a:r>
              <a:rPr lang="en-US" sz="2400" dirty="0"/>
              <a:t> </a:t>
            </a:r>
            <a:r>
              <a:rPr lang="en-US" sz="2400" dirty="0" err="1"/>
              <a:t>dữ</a:t>
            </a:r>
            <a:r>
              <a:rPr lang="en-US" sz="2400" dirty="0"/>
              <a:t> </a:t>
            </a:r>
            <a:r>
              <a:rPr lang="en-US" sz="2400" dirty="0" err="1" smtClean="0"/>
              <a:t>liệu</a:t>
            </a:r>
            <a:endParaRPr lang="en-US" sz="2400" dirty="0" smtClean="0"/>
          </a:p>
          <a:p>
            <a:pPr marL="1377950" lvl="1" indent="-409575">
              <a:buFont typeface="Wingdings" panose="05000000000000000000" pitchFamily="2" charset="2"/>
              <a:buChar char="Ø"/>
            </a:pPr>
            <a:r>
              <a:rPr lang="en-US" sz="2400" dirty="0" err="1"/>
              <a:t>Chọn</a:t>
            </a:r>
            <a:r>
              <a:rPr lang="en-US" sz="2400" dirty="0"/>
              <a:t> </a:t>
            </a:r>
            <a:r>
              <a:rPr lang="en-US" sz="2400" dirty="0" err="1"/>
              <a:t>định</a:t>
            </a:r>
            <a:r>
              <a:rPr lang="en-US" sz="2400" dirty="0"/>
              <a:t> </a:t>
            </a:r>
            <a:r>
              <a:rPr lang="en-US" sz="2400" dirty="0" err="1"/>
              <a:t>dạng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kết</a:t>
            </a:r>
            <a:r>
              <a:rPr lang="en-US" sz="2400" dirty="0"/>
              <a:t> </a:t>
            </a:r>
            <a:r>
              <a:rPr lang="en-US" sz="2400" dirty="0" err="1"/>
              <a:t>quả</a:t>
            </a:r>
            <a:r>
              <a:rPr lang="en-US" sz="2400" dirty="0"/>
              <a:t> </a:t>
            </a:r>
            <a:endParaRPr lang="en-US" sz="24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12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5403" y="1315966"/>
            <a:ext cx="4277374" cy="25599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81658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5: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(Table)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68491" y="1315966"/>
            <a:ext cx="7055892" cy="2682828"/>
          </a:xfrm>
        </p:spPr>
        <p:txBody>
          <a:bodyPr anchor="t"/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tin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 smtClean="0"/>
              <a:t>bảng</a:t>
            </a:r>
            <a:endParaRPr lang="en-US" dirty="0" smtClean="0"/>
          </a:p>
          <a:p>
            <a:pPr lvl="1"/>
            <a:r>
              <a:rPr lang="en-US" dirty="0" err="1" smtClean="0"/>
              <a:t>Chuyển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 </a:t>
            </a:r>
            <a:r>
              <a:rPr lang="en-US" dirty="0" err="1" smtClean="0"/>
              <a:t>bảng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văn</a:t>
            </a:r>
            <a:r>
              <a:rPr lang="en-US" dirty="0" smtClean="0"/>
              <a:t> bản</a:t>
            </a:r>
          </a:p>
          <a:p>
            <a:pPr lvl="1"/>
            <a:r>
              <a:rPr lang="en-US" dirty="0" err="1" smtClean="0"/>
              <a:t>Chuyển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 </a:t>
            </a:r>
            <a:r>
              <a:rPr lang="en-US" dirty="0" err="1" smtClean="0"/>
              <a:t>văn</a:t>
            </a:r>
            <a:r>
              <a:rPr lang="en-US" dirty="0" smtClean="0"/>
              <a:t> bản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bảng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13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649" y="2940185"/>
            <a:ext cx="3527928" cy="32968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4735" y="1568524"/>
            <a:ext cx="3801363" cy="46685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1811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5: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(Table)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68491" y="1315966"/>
            <a:ext cx="7055892" cy="2682828"/>
          </a:xfrm>
        </p:spPr>
        <p:txBody>
          <a:bodyPr anchor="t"/>
          <a:lstStyle/>
          <a:p>
            <a:pPr marL="514350" indent="-514350">
              <a:buFont typeface="+mj-lt"/>
              <a:buAutoNum type="arabicPeriod" startAt="7"/>
            </a:pPr>
            <a:r>
              <a:rPr lang="en-US" dirty="0" err="1"/>
              <a:t>Sắp</a:t>
            </a:r>
            <a:r>
              <a:rPr lang="en-US" dirty="0"/>
              <a:t> </a:t>
            </a:r>
            <a:r>
              <a:rPr lang="en-US" dirty="0" err="1"/>
              <a:t>xếp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 smtClean="0"/>
              <a:t>bảng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14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1298" y="2213479"/>
            <a:ext cx="5536302" cy="35706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7684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5: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(Table)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68491" y="1315966"/>
            <a:ext cx="7424382" cy="2682828"/>
          </a:xfrm>
        </p:spPr>
        <p:txBody>
          <a:bodyPr anchor="t"/>
          <a:lstStyle/>
          <a:p>
            <a:pPr marL="514350" indent="-514350">
              <a:buFont typeface="+mj-lt"/>
              <a:buAutoNum type="arabicPeriod" startAt="8"/>
            </a:pPr>
            <a:r>
              <a:rPr lang="en-US" dirty="0" err="1"/>
              <a:t>Nhúng</a:t>
            </a:r>
            <a:r>
              <a:rPr lang="en-US" dirty="0"/>
              <a:t> Excel Spreadsheet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 smtClean="0"/>
              <a:t>liệu</a:t>
            </a:r>
            <a:endParaRPr lang="en-US" dirty="0" smtClean="0"/>
          </a:p>
          <a:p>
            <a:pPr lvl="1"/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thao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nhúng</a:t>
            </a:r>
            <a:r>
              <a:rPr lang="en-US" dirty="0" smtClean="0"/>
              <a:t> </a:t>
            </a:r>
            <a:r>
              <a:rPr lang="en-US" dirty="0" err="1" smtClean="0"/>
              <a:t>trang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 excel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tài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endParaRPr lang="en-US" dirty="0" smtClean="0"/>
          </a:p>
          <a:p>
            <a:pPr marL="1377950" lvl="1" indent="-409575">
              <a:buFont typeface="Wingdings" panose="05000000000000000000" pitchFamily="2" charset="2"/>
              <a:buChar char="Ø"/>
            </a:pPr>
            <a:r>
              <a:rPr lang="en-US" sz="2400" dirty="0" err="1"/>
              <a:t>Nhúng</a:t>
            </a:r>
            <a:r>
              <a:rPr lang="en-US" sz="2400" dirty="0"/>
              <a:t> </a:t>
            </a:r>
            <a:r>
              <a:rPr lang="en-US" sz="2400" dirty="0" err="1"/>
              <a:t>trang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(Sheet)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tài</a:t>
            </a:r>
            <a:r>
              <a:rPr lang="en-US" sz="2400" dirty="0"/>
              <a:t> </a:t>
            </a:r>
            <a:r>
              <a:rPr lang="en-US" sz="2400" dirty="0" err="1" smtClean="0"/>
              <a:t>liệu</a:t>
            </a:r>
            <a:endParaRPr lang="en-US" sz="2400" dirty="0" smtClean="0"/>
          </a:p>
          <a:p>
            <a:pPr marL="1377950" lvl="1" indent="-409575">
              <a:buFont typeface="Wingdings" panose="05000000000000000000" pitchFamily="2" charset="2"/>
              <a:buChar char="Ø"/>
            </a:pPr>
            <a:r>
              <a:rPr lang="en-US" sz="2400" dirty="0" err="1"/>
              <a:t>Hiệu</a:t>
            </a:r>
            <a:r>
              <a:rPr lang="en-US" sz="2400" dirty="0"/>
              <a:t> </a:t>
            </a:r>
            <a:r>
              <a:rPr lang="en-US" sz="2400" dirty="0" err="1"/>
              <a:t>chỉnh</a:t>
            </a:r>
            <a:r>
              <a:rPr lang="en-US" sz="2400" dirty="0"/>
              <a:t> </a:t>
            </a:r>
            <a:r>
              <a:rPr lang="en-US" sz="2400" dirty="0" err="1"/>
              <a:t>bảng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Excel </a:t>
            </a:r>
            <a:r>
              <a:rPr lang="en-US" sz="2400" dirty="0" err="1"/>
              <a:t>tài</a:t>
            </a:r>
            <a:r>
              <a:rPr lang="en-US" sz="2400" dirty="0"/>
              <a:t> </a:t>
            </a:r>
            <a:r>
              <a:rPr lang="en-US" sz="2400" dirty="0" err="1" smtClean="0"/>
              <a:t>liệu</a:t>
            </a:r>
            <a:endParaRPr lang="en-US" sz="24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15</a:t>
            </a:fld>
            <a:endParaRPr lang="en-US" dirty="0"/>
          </a:p>
        </p:txBody>
      </p:sp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873" y="1247430"/>
            <a:ext cx="3229426" cy="49536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4328" y="3294908"/>
            <a:ext cx="3251672" cy="29062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93915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smtClean="0"/>
              <a:t>5: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in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257300"/>
            <a:ext cx="10972800" cy="4813300"/>
          </a:xfrm>
        </p:spPr>
        <p:txBody>
          <a:bodyPr/>
          <a:lstStyle/>
          <a:p>
            <a:pPr marL="514350" indent="-514350">
              <a:buFont typeface="+mj-lt"/>
              <a:buAutoNum type="arabicPeriod" startAt="9"/>
            </a:pPr>
            <a:r>
              <a:rPr lang="en-US" dirty="0" err="1"/>
              <a:t>Tổng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thi </a:t>
            </a:r>
            <a:r>
              <a:rPr lang="en-US" dirty="0" smtClean="0"/>
              <a:t>MOS</a:t>
            </a:r>
          </a:p>
          <a:p>
            <a:pPr lvl="1"/>
            <a:r>
              <a:rPr lang="vi-VN" dirty="0"/>
              <a:t>Cách tạo bảng. </a:t>
            </a:r>
            <a:endParaRPr lang="en-US" dirty="0" smtClean="0"/>
          </a:p>
          <a:p>
            <a:pPr lvl="1"/>
            <a:r>
              <a:rPr lang="vi-VN" dirty="0" smtClean="0"/>
              <a:t>Chuyển </a:t>
            </a:r>
            <a:r>
              <a:rPr lang="vi-VN" dirty="0"/>
              <a:t>dữ liệu dạng text sang bảng và ngược lại </a:t>
            </a:r>
            <a:endParaRPr lang="en-US" dirty="0" smtClean="0"/>
          </a:p>
          <a:p>
            <a:pPr lvl="1"/>
            <a:r>
              <a:rPr lang="vi-VN" dirty="0" smtClean="0"/>
              <a:t>Hiệu </a:t>
            </a:r>
            <a:r>
              <a:rPr lang="vi-VN" dirty="0"/>
              <a:t>chỉnh cấu trúc bảng </a:t>
            </a:r>
            <a:endParaRPr lang="en-US" dirty="0" smtClean="0"/>
          </a:p>
          <a:p>
            <a:pPr lvl="1"/>
            <a:r>
              <a:rPr lang="vi-VN" dirty="0" smtClean="0"/>
              <a:t>Sử </a:t>
            </a:r>
            <a:r>
              <a:rPr lang="vi-VN" dirty="0"/>
              <a:t>dụng công thức trong bảng </a:t>
            </a:r>
            <a:endParaRPr lang="en-US" dirty="0" smtClean="0"/>
          </a:p>
          <a:p>
            <a:pPr lvl="1"/>
            <a:r>
              <a:rPr lang="vi-VN" smtClean="0"/>
              <a:t>Sắp </a:t>
            </a:r>
            <a:r>
              <a:rPr lang="vi-VN" dirty="0"/>
              <a:t>xếp dữ liệu trong bảng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 smtClean="0"/>
              <a:t>MOS Word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8854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NỘI DUNG BÀI GIẢNG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74292838"/>
              </p:ext>
            </p:extLst>
          </p:nvPr>
        </p:nvGraphicFramePr>
        <p:xfrm>
          <a:off x="1220242" y="1214651"/>
          <a:ext cx="9575137" cy="4790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D8C958A-1652-47C6-963C-2D59C1A7220A}" type="datetime1">
              <a:rPr lang="en-US" smtClean="0"/>
              <a:t>8/30/2017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06859FE-66E9-4C28-8968-9D70F0C324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3816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5: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(Table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 smtClean="0"/>
              <a:t>học</a:t>
            </a:r>
            <a:endParaRPr lang="en-US" dirty="0" smtClean="0"/>
          </a:p>
          <a:p>
            <a:pPr lvl="1"/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/>
              <a:t>bày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 smtClean="0"/>
              <a:t>bảng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.</a:t>
            </a:r>
            <a:r>
              <a:rPr lang="vi-VN" dirty="0" smtClean="0"/>
              <a:t> </a:t>
            </a:r>
            <a:endParaRPr lang="en-US" dirty="0" smtClean="0"/>
          </a:p>
          <a:p>
            <a:pPr lvl="1"/>
            <a:r>
              <a:rPr lang="en-US" dirty="0" err="1" smtClean="0"/>
              <a:t>Xử</a:t>
            </a:r>
            <a:r>
              <a:rPr lang="en-US" dirty="0" smtClean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 smtClean="0"/>
              <a:t>bảng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</a:t>
            </a:r>
            <a:r>
              <a:rPr lang="vi-VN" dirty="0" smtClean="0"/>
              <a:t>huyển </a:t>
            </a:r>
            <a:r>
              <a:rPr lang="vi-VN" dirty="0"/>
              <a:t>đổi văn bản từ định dạng text sang dạng bảng và ngược lại</a:t>
            </a:r>
            <a:r>
              <a:rPr lang="vi-VN" dirty="0" smtClean="0"/>
              <a:t>.</a:t>
            </a:r>
            <a:endParaRPr lang="en-US" dirty="0" smtClean="0"/>
          </a:p>
          <a:p>
            <a:pPr lvl="1"/>
            <a:r>
              <a:rPr lang="en-US" dirty="0" err="1" smtClean="0"/>
              <a:t>Nhúng</a:t>
            </a:r>
            <a:r>
              <a:rPr lang="en-US" dirty="0" smtClean="0"/>
              <a:t> </a:t>
            </a:r>
            <a:r>
              <a:rPr lang="en-US" dirty="0" err="1" smtClean="0"/>
              <a:t>trang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 Excel Spreadsheet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tài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7905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5: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(Table)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68492" y="1315967"/>
            <a:ext cx="4681180" cy="4813300"/>
          </a:xfrm>
        </p:spPr>
        <p:txBody>
          <a:bodyPr anchor="ctr"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 smtClean="0"/>
              <a:t>bảng</a:t>
            </a:r>
            <a:endParaRPr lang="en-US" dirty="0" smtClean="0"/>
          </a:p>
          <a:p>
            <a:pPr lvl="1"/>
            <a:r>
              <a:rPr lang="en-US" dirty="0" err="1" smtClean="0"/>
              <a:t>Cấu</a:t>
            </a:r>
            <a:r>
              <a:rPr lang="en-US" dirty="0" smtClean="0"/>
              <a:t> </a:t>
            </a:r>
            <a:r>
              <a:rPr lang="en-US" dirty="0" err="1" smtClean="0"/>
              <a:t>trúc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bảng</a:t>
            </a:r>
            <a:endParaRPr lang="en-US" dirty="0"/>
          </a:p>
          <a:p>
            <a:pPr marL="514350" lvl="1" indent="-514350">
              <a:buFont typeface="+mj-lt"/>
              <a:buAutoNum type="arabicPeriod" startAt="3"/>
            </a:pPr>
            <a:r>
              <a:rPr lang="en-US" sz="2800" dirty="0" err="1"/>
              <a:t>Chèn</a:t>
            </a:r>
            <a:r>
              <a:rPr lang="en-US" sz="2800" dirty="0"/>
              <a:t> </a:t>
            </a:r>
            <a:r>
              <a:rPr lang="en-US" sz="2800" dirty="0" err="1"/>
              <a:t>bảng</a:t>
            </a:r>
            <a:r>
              <a:rPr lang="en-US" sz="2800" dirty="0"/>
              <a:t> </a:t>
            </a:r>
            <a:r>
              <a:rPr lang="en-US" sz="2800" dirty="0" err="1"/>
              <a:t>vào</a:t>
            </a:r>
            <a:r>
              <a:rPr lang="en-US" sz="2800" dirty="0"/>
              <a:t> </a:t>
            </a:r>
            <a:r>
              <a:rPr lang="en-US" sz="2800" dirty="0" err="1"/>
              <a:t>tài</a:t>
            </a:r>
            <a:r>
              <a:rPr lang="en-US" sz="2800" dirty="0"/>
              <a:t> </a:t>
            </a:r>
            <a:r>
              <a:rPr lang="en-US" sz="2800" dirty="0" err="1" smtClean="0"/>
              <a:t>liệu</a:t>
            </a:r>
            <a:endParaRPr lang="en-US" sz="2800" dirty="0"/>
          </a:p>
          <a:p>
            <a:pPr marL="968375" lvl="1" indent="-449263">
              <a:buFont typeface="Wingdings" panose="05000000000000000000" pitchFamily="2" charset="2"/>
              <a:buChar char="Ø"/>
            </a:pPr>
            <a:r>
              <a:rPr lang="en-US" sz="2400" dirty="0" err="1"/>
              <a:t>Vẽ</a:t>
            </a:r>
            <a:r>
              <a:rPr lang="en-US" sz="2400" dirty="0"/>
              <a:t> </a:t>
            </a:r>
            <a:r>
              <a:rPr lang="en-US" sz="2400" dirty="0" err="1"/>
              <a:t>bảng</a:t>
            </a:r>
            <a:r>
              <a:rPr lang="en-US" sz="2400" dirty="0"/>
              <a:t> - Draw </a:t>
            </a:r>
            <a:r>
              <a:rPr lang="en-US" sz="2400" dirty="0" smtClean="0"/>
              <a:t>Table</a:t>
            </a:r>
          </a:p>
          <a:p>
            <a:pPr marL="968375" lvl="1" indent="-449263">
              <a:buFont typeface="Wingdings" panose="05000000000000000000" pitchFamily="2" charset="2"/>
              <a:buChar char="Ø"/>
            </a:pPr>
            <a:r>
              <a:rPr lang="en-US" sz="2400" dirty="0" err="1"/>
              <a:t>Tạo</a:t>
            </a:r>
            <a:r>
              <a:rPr lang="en-US" sz="2400" dirty="0"/>
              <a:t> </a:t>
            </a:r>
            <a:r>
              <a:rPr lang="en-US" sz="2400" dirty="0" err="1"/>
              <a:t>bảng</a:t>
            </a:r>
            <a:r>
              <a:rPr lang="en-US" sz="2400" dirty="0"/>
              <a:t> </a:t>
            </a:r>
            <a:r>
              <a:rPr lang="en-US" sz="2400" dirty="0" err="1"/>
              <a:t>bằng</a:t>
            </a:r>
            <a:r>
              <a:rPr lang="en-US" sz="2400" dirty="0"/>
              <a:t> Quick </a:t>
            </a:r>
            <a:r>
              <a:rPr lang="en-US" sz="2400" dirty="0" smtClean="0"/>
              <a:t>Table</a:t>
            </a:r>
          </a:p>
          <a:p>
            <a:pPr marL="968375" lvl="1" indent="-449263">
              <a:buFont typeface="Wingdings" panose="05000000000000000000" pitchFamily="2" charset="2"/>
              <a:buChar char="Ø"/>
            </a:pPr>
            <a:r>
              <a:rPr lang="vi-VN" sz="2400" dirty="0"/>
              <a:t>Chèn bảng lớn hơn hoặc bảng với chiều rộng tùy </a:t>
            </a:r>
            <a:r>
              <a:rPr lang="vi-VN" sz="2400" dirty="0" smtClean="0"/>
              <a:t>ý</a:t>
            </a:r>
            <a:endParaRPr lang="en-US" sz="2400" dirty="0" smtClean="0"/>
          </a:p>
          <a:p>
            <a:pPr marL="968375" lvl="1" indent="-449263">
              <a:buFont typeface="Wingdings" panose="05000000000000000000" pitchFamily="2" charset="2"/>
              <a:buChar char="Ø"/>
            </a:pPr>
            <a:r>
              <a:rPr lang="en-US" sz="2400" dirty="0" err="1"/>
              <a:t>Nhập</a:t>
            </a:r>
            <a:r>
              <a:rPr lang="en-US" sz="2400" dirty="0"/>
              <a:t> </a:t>
            </a:r>
            <a:r>
              <a:rPr lang="en-US" sz="2400" dirty="0" err="1"/>
              <a:t>dữ</a:t>
            </a:r>
            <a:r>
              <a:rPr lang="en-US" sz="2400" dirty="0"/>
              <a:t> </a:t>
            </a:r>
            <a:r>
              <a:rPr lang="en-US" sz="2400" dirty="0" err="1"/>
              <a:t>liệu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bảng</a:t>
            </a:r>
            <a:endParaRPr lang="en-US" sz="2400" dirty="0"/>
          </a:p>
          <a:p>
            <a:pPr marL="968375" lvl="1" indent="-449263">
              <a:buFont typeface="Wingdings" panose="05000000000000000000" pitchFamily="2" charset="2"/>
              <a:buChar char="Ø"/>
            </a:pPr>
            <a:r>
              <a:rPr lang="en-US" sz="2400" dirty="0" err="1"/>
              <a:t>Canh</a:t>
            </a:r>
            <a:r>
              <a:rPr lang="en-US" sz="2400" dirty="0"/>
              <a:t> </a:t>
            </a:r>
            <a:r>
              <a:rPr lang="en-US" sz="2400" dirty="0" err="1"/>
              <a:t>lề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dữ</a:t>
            </a:r>
            <a:r>
              <a:rPr lang="en-US" sz="2400" dirty="0"/>
              <a:t> </a:t>
            </a:r>
            <a:r>
              <a:rPr lang="en-US" sz="2400" dirty="0" err="1"/>
              <a:t>liệu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smtClean="0"/>
              <a:t>ô</a:t>
            </a:r>
          </a:p>
          <a:p>
            <a:pPr marL="914400" lvl="1" indent="-393700">
              <a:buFont typeface="Wingdings" panose="05000000000000000000" pitchFamily="2" charset="2"/>
              <a:buChar char="Ø"/>
            </a:pPr>
            <a:endParaRPr lang="en-US" sz="24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4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9672" y="1315967"/>
            <a:ext cx="3458643" cy="19609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37600" y="1575274"/>
            <a:ext cx="3198813" cy="36518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9672" y="3568952"/>
            <a:ext cx="3458643" cy="18667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06371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5: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(Table)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68491" y="1315967"/>
            <a:ext cx="4312691" cy="2041382"/>
          </a:xfrm>
        </p:spPr>
        <p:txBody>
          <a:bodyPr/>
          <a:lstStyle/>
          <a:p>
            <a:pPr marL="500076" indent="-514350">
              <a:buFont typeface="+mj-lt"/>
              <a:buAutoNum type="arabicPeriod" startAt="4"/>
            </a:pP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 smtClean="0"/>
              <a:t>bảng</a:t>
            </a:r>
            <a:endParaRPr lang="en-US" dirty="0" smtClean="0"/>
          </a:p>
          <a:p>
            <a:pPr marL="914400" lvl="1" indent="-395288">
              <a:buFont typeface="Wingdings" panose="05000000000000000000" pitchFamily="2" charset="2"/>
              <a:buChar char="Ø"/>
            </a:pPr>
            <a:r>
              <a:rPr lang="en-US" sz="2400" dirty="0" err="1"/>
              <a:t>Hiệu</a:t>
            </a:r>
            <a:r>
              <a:rPr lang="en-US" sz="2400" dirty="0"/>
              <a:t> </a:t>
            </a:r>
            <a:r>
              <a:rPr lang="en-US" sz="2400" dirty="0" err="1"/>
              <a:t>chỉnh</a:t>
            </a:r>
            <a:r>
              <a:rPr lang="en-US" sz="2400" dirty="0"/>
              <a:t> </a:t>
            </a:r>
            <a:r>
              <a:rPr lang="en-US" sz="2400" dirty="0" err="1"/>
              <a:t>bằng</a:t>
            </a:r>
            <a:r>
              <a:rPr lang="en-US" sz="2400" dirty="0"/>
              <a:t> </a:t>
            </a:r>
            <a:r>
              <a:rPr lang="en-US" sz="2400" dirty="0" err="1"/>
              <a:t>thủ</a:t>
            </a:r>
            <a:r>
              <a:rPr lang="en-US" sz="2400" dirty="0"/>
              <a:t> </a:t>
            </a:r>
            <a:r>
              <a:rPr lang="en-US" sz="2400" dirty="0" err="1" smtClean="0"/>
              <a:t>công</a:t>
            </a:r>
            <a:endParaRPr lang="en-US" sz="2400" dirty="0" smtClean="0"/>
          </a:p>
          <a:p>
            <a:pPr marL="914400" lvl="1" indent="-395288">
              <a:buFont typeface="Wingdings" panose="05000000000000000000" pitchFamily="2" charset="2"/>
              <a:buChar char="Ø"/>
            </a:pPr>
            <a:r>
              <a:rPr lang="en-US" sz="2400" dirty="0" err="1"/>
              <a:t>Dùng</a:t>
            </a:r>
            <a:r>
              <a:rPr lang="en-US" sz="2400" dirty="0"/>
              <a:t> </a:t>
            </a:r>
            <a:r>
              <a:rPr lang="en-US" sz="2400" dirty="0" err="1"/>
              <a:t>lệnh</a:t>
            </a:r>
            <a:r>
              <a:rPr lang="en-US" sz="2400" dirty="0"/>
              <a:t>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smtClean="0"/>
              <a:t>Ribbon</a:t>
            </a:r>
          </a:p>
          <a:p>
            <a:pPr marL="914400" lvl="1" indent="-395288">
              <a:buFont typeface="Wingdings" panose="05000000000000000000" pitchFamily="2" charset="2"/>
              <a:buChar char="Ø"/>
            </a:pPr>
            <a:r>
              <a:rPr lang="en-US" sz="2400" dirty="0" err="1"/>
              <a:t>Canh</a:t>
            </a:r>
            <a:r>
              <a:rPr lang="en-US" sz="2400" dirty="0"/>
              <a:t> </a:t>
            </a:r>
            <a:r>
              <a:rPr lang="en-US" sz="2400" dirty="0" err="1"/>
              <a:t>đều</a:t>
            </a:r>
            <a:r>
              <a:rPr lang="en-US" sz="2400" dirty="0"/>
              <a:t> </a:t>
            </a:r>
            <a:r>
              <a:rPr lang="en-US" sz="2400" dirty="0" err="1"/>
              <a:t>cột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dòng</a:t>
            </a:r>
            <a:endParaRPr lang="en-US" sz="2400" dirty="0" smtClean="0"/>
          </a:p>
          <a:p>
            <a:pPr marL="520700" lvl="1" indent="0">
              <a:buNone/>
            </a:pPr>
            <a:endParaRPr lang="en-US" sz="24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5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943" y="3608411"/>
            <a:ext cx="3909705" cy="19052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7428" y="1533012"/>
            <a:ext cx="4476808" cy="46514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5579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5: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(Table)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68490" y="1315967"/>
            <a:ext cx="7657910" cy="2041382"/>
          </a:xfrm>
        </p:spPr>
        <p:txBody>
          <a:bodyPr/>
          <a:lstStyle/>
          <a:p>
            <a:pPr lvl="1"/>
            <a:r>
              <a:rPr lang="en-US" dirty="0" err="1"/>
              <a:t>Chèn</a:t>
            </a:r>
            <a:r>
              <a:rPr lang="en-US" dirty="0"/>
              <a:t> </a:t>
            </a:r>
            <a:r>
              <a:rPr lang="en-US" dirty="0" err="1"/>
              <a:t>dòng</a:t>
            </a:r>
            <a:r>
              <a:rPr lang="en-US" dirty="0"/>
              <a:t>, </a:t>
            </a:r>
            <a:r>
              <a:rPr lang="en-US" dirty="0" err="1"/>
              <a:t>cột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ô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bảng</a:t>
            </a:r>
            <a:endParaRPr lang="en-US" dirty="0"/>
          </a:p>
          <a:p>
            <a:pPr marL="1433513" lvl="1" indent="-465138">
              <a:buFont typeface="Wingdings" panose="05000000000000000000" pitchFamily="2" charset="2"/>
              <a:buChar char="Ø"/>
            </a:pPr>
            <a:r>
              <a:rPr lang="en-US" sz="2400" dirty="0" err="1"/>
              <a:t>Chèn</a:t>
            </a:r>
            <a:r>
              <a:rPr lang="en-US" sz="2400" dirty="0"/>
              <a:t> </a:t>
            </a:r>
            <a:r>
              <a:rPr lang="en-US" sz="2400" dirty="0" err="1" smtClean="0"/>
              <a:t>dòng</a:t>
            </a:r>
            <a:endParaRPr lang="en-US" sz="2400" dirty="0" smtClean="0"/>
          </a:p>
          <a:p>
            <a:pPr marL="1433513" lvl="1" indent="-465138">
              <a:buFont typeface="Wingdings" panose="05000000000000000000" pitchFamily="2" charset="2"/>
              <a:buChar char="Ø"/>
            </a:pPr>
            <a:r>
              <a:rPr lang="en-US" sz="2400" dirty="0" err="1"/>
              <a:t>Chèn</a:t>
            </a:r>
            <a:r>
              <a:rPr lang="en-US" sz="2400" dirty="0"/>
              <a:t> </a:t>
            </a:r>
            <a:r>
              <a:rPr lang="en-US" sz="2400" dirty="0" err="1" smtClean="0"/>
              <a:t>cột</a:t>
            </a:r>
            <a:endParaRPr lang="en-US" sz="2400" dirty="0" smtClean="0"/>
          </a:p>
          <a:p>
            <a:pPr marL="1433513" lvl="1" indent="-465138">
              <a:buFont typeface="Wingdings" panose="05000000000000000000" pitchFamily="2" charset="2"/>
              <a:buChar char="Ø"/>
            </a:pPr>
            <a:r>
              <a:rPr lang="en-US" sz="2400" dirty="0" err="1"/>
              <a:t>Chèn</a:t>
            </a:r>
            <a:r>
              <a:rPr lang="en-US" sz="2400" dirty="0"/>
              <a:t> </a:t>
            </a:r>
            <a:r>
              <a:rPr lang="en-US" sz="2400" dirty="0" smtClean="0"/>
              <a:t>ô</a:t>
            </a:r>
          </a:p>
          <a:p>
            <a:pPr marL="520700" lvl="1" indent="0">
              <a:buNone/>
            </a:pPr>
            <a:endParaRPr lang="en-US" sz="24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6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8278" y="1897519"/>
            <a:ext cx="3653026" cy="10737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7183" y="3742337"/>
            <a:ext cx="5735217" cy="20007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2000" y="3433146"/>
            <a:ext cx="3008194" cy="2619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06726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5: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(Table)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68490" y="1315966"/>
            <a:ext cx="7657910" cy="2345925"/>
          </a:xfrm>
        </p:spPr>
        <p:txBody>
          <a:bodyPr/>
          <a:lstStyle/>
          <a:p>
            <a:pPr lvl="1"/>
            <a:r>
              <a:rPr lang="en-US" dirty="0" err="1" smtClean="0"/>
              <a:t>Xóa</a:t>
            </a:r>
            <a:r>
              <a:rPr lang="en-US" dirty="0" smtClean="0"/>
              <a:t> </a:t>
            </a:r>
            <a:r>
              <a:rPr lang="en-US" dirty="0" err="1" smtClean="0"/>
              <a:t>dòng</a:t>
            </a:r>
            <a:r>
              <a:rPr lang="en-US" dirty="0" smtClean="0"/>
              <a:t>, </a:t>
            </a:r>
            <a:r>
              <a:rPr lang="en-US" dirty="0" err="1" smtClean="0"/>
              <a:t>cột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ô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bảng</a:t>
            </a:r>
            <a:endParaRPr lang="en-US" dirty="0" smtClean="0"/>
          </a:p>
          <a:p>
            <a:pPr marL="1433513" lvl="1" indent="-465138">
              <a:buFont typeface="Wingdings" panose="05000000000000000000" pitchFamily="2" charset="2"/>
              <a:buChar char="Ø"/>
            </a:pPr>
            <a:r>
              <a:rPr lang="en-US" sz="2400" dirty="0" err="1" smtClean="0"/>
              <a:t>Xóa</a:t>
            </a:r>
            <a:r>
              <a:rPr lang="en-US" sz="2400" dirty="0" smtClean="0"/>
              <a:t> </a:t>
            </a:r>
            <a:r>
              <a:rPr lang="en-US" sz="2400" dirty="0" err="1" smtClean="0"/>
              <a:t>dòng</a:t>
            </a:r>
            <a:endParaRPr lang="en-US" sz="2400" dirty="0" smtClean="0"/>
          </a:p>
          <a:p>
            <a:pPr marL="1433513" lvl="1" indent="-465138">
              <a:buFont typeface="Wingdings" panose="05000000000000000000" pitchFamily="2" charset="2"/>
              <a:buChar char="Ø"/>
            </a:pPr>
            <a:r>
              <a:rPr lang="en-US" sz="2400" dirty="0" err="1" smtClean="0"/>
              <a:t>Xóa</a:t>
            </a:r>
            <a:r>
              <a:rPr lang="en-US" sz="2400" dirty="0" smtClean="0"/>
              <a:t> </a:t>
            </a:r>
            <a:r>
              <a:rPr lang="en-US" sz="2400" dirty="0" err="1" smtClean="0"/>
              <a:t>cột</a:t>
            </a:r>
            <a:endParaRPr lang="en-US" sz="2400" dirty="0" smtClean="0"/>
          </a:p>
          <a:p>
            <a:pPr marL="1433513" lvl="1" indent="-465138">
              <a:buFont typeface="Wingdings" panose="05000000000000000000" pitchFamily="2" charset="2"/>
              <a:buChar char="Ø"/>
            </a:pPr>
            <a:r>
              <a:rPr lang="en-US" sz="2400" dirty="0" err="1" smtClean="0"/>
              <a:t>Xóa</a:t>
            </a:r>
            <a:r>
              <a:rPr lang="en-US" sz="2400" dirty="0" smtClean="0"/>
              <a:t> ô</a:t>
            </a:r>
          </a:p>
          <a:p>
            <a:pPr marL="1433513" lvl="1" indent="-465138">
              <a:buFont typeface="Wingdings" panose="05000000000000000000" pitchFamily="2" charset="2"/>
              <a:buChar char="Ø"/>
            </a:pPr>
            <a:r>
              <a:rPr lang="en-US" sz="2400" dirty="0" err="1" smtClean="0"/>
              <a:t>Xóa</a:t>
            </a:r>
            <a:r>
              <a:rPr lang="en-US" sz="2400" dirty="0" smtClean="0"/>
              <a:t> </a:t>
            </a:r>
            <a:r>
              <a:rPr lang="en-US" sz="2400" dirty="0" err="1" smtClean="0"/>
              <a:t>bảng</a:t>
            </a:r>
            <a:endParaRPr lang="en-US" sz="2400" dirty="0" smtClean="0"/>
          </a:p>
          <a:p>
            <a:pPr marL="520700" lvl="1" indent="0">
              <a:buNone/>
            </a:pPr>
            <a:endParaRPr lang="en-US" sz="24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7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0981" y="1092200"/>
            <a:ext cx="2075847" cy="24503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7608" y="3860164"/>
            <a:ext cx="6093995" cy="23768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65606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5: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(Table)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68490" y="1315966"/>
            <a:ext cx="6537277" cy="4648105"/>
          </a:xfrm>
        </p:spPr>
        <p:txBody>
          <a:bodyPr anchor="t"/>
          <a:lstStyle/>
          <a:p>
            <a:pPr lvl="1"/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tách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ô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bảng</a:t>
            </a:r>
            <a:endParaRPr lang="en-US" dirty="0" smtClean="0"/>
          </a:p>
          <a:p>
            <a:pPr marL="1433513" lvl="1" indent="-465138">
              <a:buFont typeface="Wingdings" panose="05000000000000000000" pitchFamily="2" charset="2"/>
              <a:buChar char="Ø"/>
            </a:pPr>
            <a:r>
              <a:rPr lang="en-US" sz="2400" dirty="0" err="1"/>
              <a:t>Kết</a:t>
            </a:r>
            <a:r>
              <a:rPr lang="en-US" sz="2400" dirty="0"/>
              <a:t> </a:t>
            </a:r>
            <a:r>
              <a:rPr lang="en-US" sz="2400" dirty="0" err="1"/>
              <a:t>hợp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ô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bảng</a:t>
            </a:r>
            <a:r>
              <a:rPr lang="en-US" sz="2400" dirty="0"/>
              <a:t>– Merge </a:t>
            </a:r>
            <a:r>
              <a:rPr lang="en-US" sz="2400" dirty="0" smtClean="0"/>
              <a:t>cells</a:t>
            </a:r>
          </a:p>
          <a:p>
            <a:pPr marL="1433513" lvl="1" indent="-465138">
              <a:buFont typeface="Wingdings" panose="05000000000000000000" pitchFamily="2" charset="2"/>
              <a:buChar char="Ø"/>
            </a:pPr>
            <a:r>
              <a:rPr lang="en-US" sz="2400" dirty="0" err="1"/>
              <a:t>Tách</a:t>
            </a:r>
            <a:r>
              <a:rPr lang="en-US" sz="2400" dirty="0"/>
              <a:t> ô – Split </a:t>
            </a:r>
            <a:r>
              <a:rPr lang="en-US" sz="2400" dirty="0" smtClean="0"/>
              <a:t>Cells</a:t>
            </a:r>
          </a:p>
          <a:p>
            <a:pPr lvl="1"/>
            <a:r>
              <a:rPr lang="en-US" sz="2400" dirty="0" err="1"/>
              <a:t>Thiết</a:t>
            </a:r>
            <a:r>
              <a:rPr lang="en-US" sz="2400" dirty="0"/>
              <a:t> </a:t>
            </a:r>
            <a:r>
              <a:rPr lang="en-US" sz="2400" dirty="0" err="1"/>
              <a:t>lập</a:t>
            </a:r>
            <a:r>
              <a:rPr lang="en-US" sz="2400" dirty="0"/>
              <a:t> </a:t>
            </a:r>
            <a:r>
              <a:rPr lang="en-US" sz="2400" dirty="0" err="1"/>
              <a:t>tiêu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dòng</a:t>
            </a:r>
            <a:endParaRPr lang="en-US" dirty="0"/>
          </a:p>
          <a:p>
            <a:pPr marL="1433513" lvl="1" indent="-465138"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 marL="1433513" lvl="1" indent="-465138">
              <a:buFont typeface="Wingdings" panose="05000000000000000000" pitchFamily="2" charset="2"/>
              <a:buChar char="Ø"/>
            </a:pPr>
            <a:endParaRPr lang="en-US" sz="24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8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1928" y="1806896"/>
            <a:ext cx="3179929" cy="24882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2000" y="3319495"/>
            <a:ext cx="5148187" cy="28407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44875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5: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(Table)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68490" y="1315967"/>
            <a:ext cx="6537277" cy="1522768"/>
          </a:xfrm>
        </p:spPr>
        <p:txBody>
          <a:bodyPr anchor="t"/>
          <a:lstStyle/>
          <a:p>
            <a:pPr lvl="1"/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table styles</a:t>
            </a:r>
          </a:p>
          <a:p>
            <a:pPr marL="1433513" lvl="1" indent="-465138">
              <a:buFont typeface="Wingdings" panose="05000000000000000000" pitchFamily="2" charset="2"/>
              <a:buChar char="Ø"/>
            </a:pPr>
            <a:r>
              <a:rPr lang="en-US" sz="2400" dirty="0" err="1"/>
              <a:t>Áp</a:t>
            </a:r>
            <a:r>
              <a:rPr lang="en-US" sz="2400" dirty="0"/>
              <a:t> </a:t>
            </a:r>
            <a:r>
              <a:rPr lang="en-US" sz="2400" dirty="0" err="1"/>
              <a:t>dụng</a:t>
            </a:r>
            <a:r>
              <a:rPr lang="en-US" sz="2400" dirty="0"/>
              <a:t> </a:t>
            </a:r>
            <a:r>
              <a:rPr lang="en-US" sz="2400" dirty="0" smtClean="0"/>
              <a:t>Table Style</a:t>
            </a:r>
          </a:p>
          <a:p>
            <a:pPr marL="1433513" lvl="1" indent="-465138">
              <a:buFont typeface="Wingdings" panose="05000000000000000000" pitchFamily="2" charset="2"/>
              <a:buChar char="Ø"/>
            </a:pPr>
            <a:r>
              <a:rPr lang="en-US" sz="2400" dirty="0" err="1"/>
              <a:t>Hiệu</a:t>
            </a:r>
            <a:r>
              <a:rPr lang="en-US" sz="2400" dirty="0"/>
              <a:t> </a:t>
            </a:r>
            <a:r>
              <a:rPr lang="en-US" sz="2400" dirty="0" err="1"/>
              <a:t>chỉnh</a:t>
            </a:r>
            <a:r>
              <a:rPr lang="en-US" sz="2400" dirty="0"/>
              <a:t> Table </a:t>
            </a:r>
            <a:r>
              <a:rPr lang="en-US" sz="2400" dirty="0" smtClean="0"/>
              <a:t>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9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490" y="3062502"/>
            <a:ext cx="6717539" cy="26615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2508" y="736600"/>
            <a:ext cx="3301081" cy="17401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16967" y="2683722"/>
            <a:ext cx="3572165" cy="36726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85385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IG New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IG New Theme" id="{AE2718FB-B9FD-43BD-9658-81E24EBA3483}" vid="{FB78DC14-DDC3-4220-B79E-20747BF963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IIG New Theme</Template>
  <TotalTime>650</TotalTime>
  <Words>666</Words>
  <Application>Microsoft Office PowerPoint</Application>
  <PresentationFormat>Widescreen</PresentationFormat>
  <Paragraphs>144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Segoe Light</vt:lpstr>
      <vt:lpstr>Times New Roman</vt:lpstr>
      <vt:lpstr>Wingdings</vt:lpstr>
      <vt:lpstr>IIG New Theme</vt:lpstr>
      <vt:lpstr>MICROSOFT WORD 2013</vt:lpstr>
      <vt:lpstr>NỘI DUNG BÀI GIẢNG</vt:lpstr>
      <vt:lpstr> Bài 5: Sử dụng bảng (Table)</vt:lpstr>
      <vt:lpstr> Bài 5: Sử dụng bảng (Table)</vt:lpstr>
      <vt:lpstr> Bài 5: Sử dụng bảng (Table)</vt:lpstr>
      <vt:lpstr> Bài 5: Sử dụng bảng (Table)</vt:lpstr>
      <vt:lpstr> Bài 5: Sử dụng bảng (Table)</vt:lpstr>
      <vt:lpstr> Bài 5: Sử dụng bảng (Table)</vt:lpstr>
      <vt:lpstr> Bài 5: Sử dụng bảng (Table)</vt:lpstr>
      <vt:lpstr> Bài 5: Sử dụng bảng (Table)</vt:lpstr>
      <vt:lpstr> Bài 5: Sử dụng bảng (Table)</vt:lpstr>
      <vt:lpstr> Bài 5: Sử dụng bảng (Table)</vt:lpstr>
      <vt:lpstr> Bài 5: Sử dụng bảng (Table)</vt:lpstr>
      <vt:lpstr> Bài 5: Sử dụng bảng (Table)</vt:lpstr>
      <vt:lpstr> Bài 5: Sử dụng bảng (Table)</vt:lpstr>
      <vt:lpstr> Bài 5: Định dạng trang 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Phat Tai Nguyen</dc:creator>
  <cp:lastModifiedBy>Phat Tai Nguyen</cp:lastModifiedBy>
  <cp:revision>55</cp:revision>
  <dcterms:created xsi:type="dcterms:W3CDTF">2017-08-25T02:08:09Z</dcterms:created>
  <dcterms:modified xsi:type="dcterms:W3CDTF">2017-08-30T02:08:48Z</dcterms:modified>
</cp:coreProperties>
</file>